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1"/>
  </p:notesMasterIdLst>
  <p:handoutMasterIdLst>
    <p:handoutMasterId r:id="rId22"/>
  </p:handoutMasterIdLst>
  <p:sldIdLst>
    <p:sldId id="443" r:id="rId3"/>
    <p:sldId id="442" r:id="rId4"/>
    <p:sldId id="428" r:id="rId5"/>
    <p:sldId id="429" r:id="rId6"/>
    <p:sldId id="452" r:id="rId7"/>
    <p:sldId id="436" r:id="rId8"/>
    <p:sldId id="444" r:id="rId9"/>
    <p:sldId id="445" r:id="rId10"/>
    <p:sldId id="446" r:id="rId11"/>
    <p:sldId id="447" r:id="rId12"/>
    <p:sldId id="453" r:id="rId13"/>
    <p:sldId id="448" r:id="rId14"/>
    <p:sldId id="449" r:id="rId15"/>
    <p:sldId id="454" r:id="rId16"/>
    <p:sldId id="450" r:id="rId17"/>
    <p:sldId id="455" r:id="rId18"/>
    <p:sldId id="451" r:id="rId19"/>
    <p:sldId id="435" r:id="rId20"/>
  </p:sldIdLst>
  <p:sldSz cx="12192000" cy="6858000"/>
  <p:notesSz cx="6858000" cy="9144000"/>
  <p:embeddedFontLst>
    <p:embeddedFont>
      <p:font typeface="SimSun" panose="02010600030101010101" pitchFamily="2" charset="-122"/>
      <p:regular r:id="rId26"/>
    </p:embeddedFont>
    <p:embeddedFont>
      <p:font typeface="黑体" panose="02010609060101010101" pitchFamily="49" charset="-122"/>
      <p:regular r:id="rId27"/>
    </p:embeddedFont>
    <p:embeddedFont>
      <p:font typeface="Calibri" panose="020F0502020204030204" charset="0"/>
      <p:regular r:id="rId28"/>
      <p:bold r:id="rId29"/>
      <p:italic r:id="rId30"/>
      <p:boldItalic r:id="rId31"/>
    </p:embeddedFont>
    <p:embeddedFont>
      <p:font typeface="Microsoft YaHei" panose="020B0503020204020204"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46F79"/>
    <a:srgbClr val="217DD0"/>
    <a:srgbClr val="207CD0"/>
    <a:srgbClr val="227ED0"/>
    <a:srgbClr val="237ED0"/>
    <a:srgbClr val="FF5B4A"/>
    <a:srgbClr val="014694"/>
    <a:srgbClr val="54A0E0"/>
    <a:srgbClr val="267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50.xml"/><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F9829FD-DD90-4EE7-BCD7-4AF299D6F45A}" type="doc">
      <dgm:prSet loTypeId="process" loCatId="process" qsTypeId="urn:microsoft.com/office/officeart/2005/8/quickstyle/simple1" qsCatId="simple" csTypeId="urn:microsoft.com/office/officeart/2005/8/colors/accent4_4" csCatId="accent1" phldr="0"/>
      <dgm:spPr/>
      <dgm:t>
        <a:bodyPr/>
        <a:p>
          <a:endParaRPr lang="en-US"/>
        </a:p>
      </dgm:t>
    </dgm:pt>
    <dgm:pt modelId="{F3F66F6A-184E-4CBB-A544-AC2BF2A74FC0}">
      <dgm:prSet phldrT="[Text]" phldr="0" custT="0"/>
      <dgm:spPr/>
      <dgm:t>
        <a:bodyPr vert="horz" wrap="square"/>
        <a:p>
          <a:pPr>
            <a:lnSpc>
              <a:spcPct val="100000"/>
            </a:lnSpc>
            <a:spcBef>
              <a:spcPct val="0"/>
            </a:spcBef>
            <a:spcAft>
              <a:spcPct val="35000"/>
            </a:spcAft>
          </a:pPr>
          <a:r>
            <a:rPr lang="en-US"/>
            <a:t/>
          </a:r>
          <a:endParaRPr lang="en-US"/>
        </a:p>
      </dgm:t>
    </dgm:pt>
    <dgm:pt modelId="{7A0C70B0-5DAE-45AB-9915-863AC3FA4D2D}" cxnId="{7A76A7D4-547D-4BBC-A6E5-5AB8D46090EF}" type="parTrans">
      <dgm:prSet/>
      <dgm:spPr/>
      <dgm:t>
        <a:bodyPr/>
        <a:p>
          <a:endParaRPr lang="en-US"/>
        </a:p>
      </dgm:t>
    </dgm:pt>
    <dgm:pt modelId="{47DD308A-8526-455B-A37F-FEE2CC1C75AF}" cxnId="{7A76A7D4-547D-4BBC-A6E5-5AB8D46090EF}" type="sibTrans">
      <dgm:prSet/>
      <dgm:spPr/>
      <dgm:t>
        <a:bodyPr/>
        <a:p>
          <a:endParaRPr lang="en-US"/>
        </a:p>
      </dgm:t>
    </dgm:pt>
    <dgm:pt modelId="{FF382BB5-DD52-498F-81EF-7ACE79BB4B4B}">
      <dgm:prSet phldrT="[Text]" phldr="0" custT="1"/>
      <dgm:spPr/>
      <dgm:t>
        <a:bodyPr vert="horz" wrap="square"/>
        <a:p>
          <a:pPr>
            <a:lnSpc>
              <a:spcPct val="100000"/>
            </a:lnSpc>
            <a:spcBef>
              <a:spcPct val="0"/>
            </a:spcBef>
            <a:spcAft>
              <a:spcPct val="15000"/>
            </a:spcAft>
          </a:pPr>
          <a:r>
            <a:rPr lang="vi-VN" altLang="en-US" sz="2800">
              <a:latin typeface="Times New Roman" panose="02020603050405020304" charset="0"/>
              <a:cs typeface="Times New Roman" panose="02020603050405020304" charset="0"/>
            </a:rPr>
            <a:t>G</a:t>
          </a:r>
          <a:r>
            <a:rPr lang="vi-VN" altLang="en-US" sz="2800">
              <a:latin typeface="Times New Roman" panose="02020603050405020304" charset="0"/>
              <a:cs typeface="Times New Roman" panose="02020603050405020304" charset="0"/>
            </a:rPr>
            <a:t>I</a:t>
          </a:r>
          <a:r>
            <a:rPr lang="vi-VN" altLang="en-US" sz="2800">
              <a:latin typeface="Times New Roman" panose="02020603050405020304" charset="0"/>
              <a:cs typeface="Times New Roman" panose="02020603050405020304" charset="0"/>
            </a:rPr>
            <a:t>ỚI </a:t>
          </a:r>
          <a:r>
            <a:rPr lang="vi-VN" altLang="en-US" sz="2800">
              <a:latin typeface="Times New Roman" panose="02020603050405020304" charset="0"/>
              <a:cs typeface="Times New Roman" panose="02020603050405020304" charset="0"/>
            </a:rPr>
            <a:t>THIỆU</a:t>
          </a:r>
          <a:r>
            <a:rPr lang="vi-VN" altLang="en-US" sz="2800">
              <a:latin typeface="Times New Roman" panose="02020603050405020304" charset="0"/>
              <a:cs typeface="Times New Roman" panose="02020603050405020304" charset="0"/>
            </a:rPr>
            <a:t/>
          </a:r>
          <a:endParaRPr lang="vi-VN" altLang="en-US" sz="2800">
            <a:latin typeface="Times New Roman" panose="02020603050405020304" charset="0"/>
            <a:cs typeface="Times New Roman" panose="02020603050405020304" charset="0"/>
          </a:endParaRPr>
        </a:p>
      </dgm:t>
    </dgm:pt>
    <dgm:pt modelId="{E5D117AB-CDCC-4E9B-A9EE-C68D2DB35E1A}" cxnId="{1919E2B6-7C16-44C5-BFCF-1B774A773BC3}" type="parTrans">
      <dgm:prSet/>
      <dgm:spPr/>
      <dgm:t>
        <a:bodyPr/>
        <a:p>
          <a:endParaRPr lang="en-US"/>
        </a:p>
      </dgm:t>
    </dgm:pt>
    <dgm:pt modelId="{492D5CA9-297A-4327-A9FC-4FE71B3E1FE1}" cxnId="{1919E2B6-7C16-44C5-BFCF-1B774A773BC3}" type="sibTrans">
      <dgm:prSet/>
      <dgm:spPr/>
      <dgm:t>
        <a:bodyPr/>
        <a:p>
          <a:endParaRPr lang="en-US"/>
        </a:p>
      </dgm:t>
    </dgm:pt>
    <dgm:pt modelId="{780FAED3-C4BD-4FF1-8B67-8499CCFAE2ED}">
      <dgm:prSet phldrT="[Text]" phldr="0" custT="0"/>
      <dgm:spPr/>
      <dgm:t>
        <a:bodyPr vert="horz" wrap="square"/>
        <a:p>
          <a:pPr>
            <a:lnSpc>
              <a:spcPct val="100000"/>
            </a:lnSpc>
            <a:spcBef>
              <a:spcPct val="0"/>
            </a:spcBef>
            <a:spcAft>
              <a:spcPct val="35000"/>
            </a:spcAft>
          </a:pPr>
          <a:r>
            <a:rPr lang="en-US"/>
            <a:t/>
          </a:r>
          <a:endParaRPr lang="en-US"/>
        </a:p>
      </dgm:t>
    </dgm:pt>
    <dgm:pt modelId="{88C57C74-C9C4-46CF-A10B-13A1A1E7714C}" cxnId="{55CBB123-F118-419C-ADF5-B24F186F6270}" type="parTrans">
      <dgm:prSet/>
      <dgm:spPr/>
      <dgm:t>
        <a:bodyPr/>
        <a:p>
          <a:endParaRPr lang="en-US"/>
        </a:p>
      </dgm:t>
    </dgm:pt>
    <dgm:pt modelId="{34435F2A-D730-405E-99D5-BBC9FB7499FA}" cxnId="{55CBB123-F118-419C-ADF5-B24F186F6270}" type="sibTrans">
      <dgm:prSet/>
      <dgm:spPr/>
      <dgm:t>
        <a:bodyPr/>
        <a:p>
          <a:endParaRPr lang="en-US"/>
        </a:p>
      </dgm:t>
    </dgm:pt>
    <dgm:pt modelId="{3E6D5D4F-935E-467F-A6CA-DFB49E904BF2}">
      <dgm:prSet phldrT="[Text]" phldr="0" custT="1"/>
      <dgm:spPr/>
      <dgm:t>
        <a:bodyPr vert="horz" wrap="square"/>
        <a:p>
          <a:pPr>
            <a:lnSpc>
              <a:spcPct val="100000"/>
            </a:lnSpc>
            <a:spcBef>
              <a:spcPct val="0"/>
            </a:spcBef>
            <a:spcAft>
              <a:spcPct val="15000"/>
            </a:spcAft>
          </a:pPr>
          <a:r>
            <a:rPr lang="vi-VN" altLang="en-US" sz="2800">
              <a:latin typeface="Times New Roman" panose="02020603050405020304" charset="0"/>
              <a:cs typeface="Times New Roman" panose="02020603050405020304" charset="0"/>
            </a:rPr>
            <a:t>PHƯƠNG </a:t>
          </a:r>
          <a:r>
            <a:rPr lang="vi-VN" altLang="en-US" sz="2800">
              <a:latin typeface="Times New Roman" panose="02020603050405020304" charset="0"/>
              <a:cs typeface="Times New Roman" panose="02020603050405020304" charset="0"/>
            </a:rPr>
            <a:t>PHÁP</a:t>
          </a:r>
          <a:r>
            <a:rPr lang="vi-VN" altLang="en-US" sz="2800">
              <a:latin typeface="Times New Roman" panose="02020603050405020304" charset="0"/>
              <a:cs typeface="Times New Roman" panose="02020603050405020304" charset="0"/>
            </a:rPr>
            <a:t/>
          </a:r>
          <a:endParaRPr lang="vi-VN" altLang="en-US" sz="2800">
            <a:latin typeface="Times New Roman" panose="02020603050405020304" charset="0"/>
            <a:cs typeface="Times New Roman" panose="02020603050405020304" charset="0"/>
          </a:endParaRPr>
        </a:p>
      </dgm:t>
    </dgm:pt>
    <dgm:pt modelId="{DFE6860A-9AF6-4E3A-8810-968954321458}" cxnId="{56B9F589-D73E-4396-A7EB-5BEAFCE26ACE}" type="parTrans">
      <dgm:prSet/>
      <dgm:spPr/>
      <dgm:t>
        <a:bodyPr/>
        <a:p>
          <a:endParaRPr lang="en-US"/>
        </a:p>
      </dgm:t>
    </dgm:pt>
    <dgm:pt modelId="{F6E211F9-5728-4C1B-B4EC-036ED0730A63}" cxnId="{56B9F589-D73E-4396-A7EB-5BEAFCE26ACE}" type="sibTrans">
      <dgm:prSet/>
      <dgm:spPr/>
      <dgm:t>
        <a:bodyPr/>
        <a:p>
          <a:endParaRPr lang="en-US"/>
        </a:p>
      </dgm:t>
    </dgm:pt>
    <dgm:pt modelId="{1D70B282-9875-47E1-864B-0DB9F83A3309}">
      <dgm:prSet phldrT="[Text]" phldr="0" custT="0"/>
      <dgm:spPr/>
      <dgm:t>
        <a:bodyPr vert="horz" wrap="square"/>
        <a:p>
          <a:pPr>
            <a:lnSpc>
              <a:spcPct val="100000"/>
            </a:lnSpc>
            <a:spcBef>
              <a:spcPct val="0"/>
            </a:spcBef>
            <a:spcAft>
              <a:spcPct val="35000"/>
            </a:spcAft>
          </a:pPr>
          <a:r>
            <a:rPr lang="en-US"/>
            <a:t/>
          </a:r>
          <a:endParaRPr lang="en-US"/>
        </a:p>
      </dgm:t>
    </dgm:pt>
    <dgm:pt modelId="{4682E278-8387-4875-A48B-989607C0A09E}" cxnId="{6BB85187-C67F-4623-8360-32CCEC390B49}" type="parTrans">
      <dgm:prSet/>
      <dgm:spPr/>
      <dgm:t>
        <a:bodyPr/>
        <a:p>
          <a:endParaRPr lang="en-US"/>
        </a:p>
      </dgm:t>
    </dgm:pt>
    <dgm:pt modelId="{DF77052B-043C-4E4A-8039-9D1D7DFB40F4}" cxnId="{6BB85187-C67F-4623-8360-32CCEC390B49}" type="sibTrans">
      <dgm:prSet/>
      <dgm:spPr/>
      <dgm:t>
        <a:bodyPr/>
        <a:p>
          <a:endParaRPr lang="en-US"/>
        </a:p>
      </dgm:t>
    </dgm:pt>
    <dgm:pt modelId="{30BE85C4-8BB0-4C0C-B58F-618B83FFA907}">
      <dgm:prSet phldrT="[Text]" phldr="0" custT="1"/>
      <dgm:spPr/>
      <dgm:t>
        <a:bodyPr vert="horz" wrap="square"/>
        <a:p>
          <a:pPr>
            <a:lnSpc>
              <a:spcPct val="100000"/>
            </a:lnSpc>
            <a:spcBef>
              <a:spcPct val="0"/>
            </a:spcBef>
            <a:spcAft>
              <a:spcPct val="15000"/>
            </a:spcAft>
          </a:pPr>
          <a:r>
            <a:rPr lang="vi-VN" altLang="en-US" sz="2800">
              <a:latin typeface="Times New Roman" panose="02020603050405020304" charset="0"/>
              <a:cs typeface="Times New Roman" panose="02020603050405020304" charset="0"/>
            </a:rPr>
            <a:t>ỨNG </a:t>
          </a:r>
          <a:r>
            <a:rPr lang="vi-VN" altLang="en-US" sz="2800">
              <a:latin typeface="Times New Roman" panose="02020603050405020304" charset="0"/>
              <a:cs typeface="Times New Roman" panose="02020603050405020304" charset="0"/>
            </a:rPr>
            <a:t>DỤNG </a:t>
          </a:r>
          <a:r>
            <a:rPr lang="vi-VN" altLang="en-US" sz="2800">
              <a:latin typeface="Times New Roman" panose="02020603050405020304" charset="0"/>
              <a:cs typeface="Times New Roman" panose="02020603050405020304" charset="0"/>
            </a:rPr>
            <a:t>MINH </a:t>
          </a:r>
          <a:r>
            <a:rPr lang="vi-VN" altLang="en-US" sz="2800">
              <a:latin typeface="Times New Roman" panose="02020603050405020304" charset="0"/>
              <a:cs typeface="Times New Roman" panose="02020603050405020304" charset="0"/>
            </a:rPr>
            <a:t>HỌA</a:t>
          </a:r>
          <a:r>
            <a:rPr lang="vi-VN" altLang="en-US" sz="2800">
              <a:latin typeface="Times New Roman" panose="02020603050405020304" charset="0"/>
              <a:cs typeface="Times New Roman" panose="02020603050405020304" charset="0"/>
            </a:rPr>
            <a:t/>
          </a:r>
          <a:endParaRPr lang="vi-VN" altLang="en-US" sz="2800">
            <a:latin typeface="Times New Roman" panose="02020603050405020304" charset="0"/>
            <a:cs typeface="Times New Roman" panose="02020603050405020304" charset="0"/>
          </a:endParaRPr>
        </a:p>
      </dgm:t>
    </dgm:pt>
    <dgm:pt modelId="{99A19955-80B2-46DE-B74C-C0C8C4D708F2}" cxnId="{3D184A48-905A-49E4-80DC-7BE181E56E54}" type="parTrans">
      <dgm:prSet/>
      <dgm:spPr/>
      <dgm:t>
        <a:bodyPr/>
        <a:p>
          <a:endParaRPr lang="en-US"/>
        </a:p>
      </dgm:t>
    </dgm:pt>
    <dgm:pt modelId="{CB48F5C6-507D-451D-9B2B-7C607BFEAF95}" cxnId="{3D184A48-905A-49E4-80DC-7BE181E56E54}" type="sibTrans">
      <dgm:prSet/>
      <dgm:spPr/>
      <dgm:t>
        <a:bodyPr/>
        <a:p>
          <a:endParaRPr lang="en-US"/>
        </a:p>
      </dgm:t>
    </dgm:pt>
    <dgm:pt modelId="{B06EA508-EC9A-4604-A2F2-B94747041E79}">
      <dgm:prSet/>
      <dgm:spPr/>
      <dgm:t>
        <a:bodyPr/>
        <a:p>
          <a:endParaRPr altLang="en-US"/>
        </a:p>
      </dgm:t>
    </dgm:pt>
    <dgm:pt modelId="{46AA4E67-B427-404E-86DC-68715779D268}" cxnId="{695FBAD4-33B7-4263-A1B3-7E19B021306B}" type="parTrans">
      <dgm:prSet/>
      <dgm:spPr/>
    </dgm:pt>
    <dgm:pt modelId="{742CA3B9-370E-4A76-AF17-5779E8E8BB86}" cxnId="{695FBAD4-33B7-4263-A1B3-7E19B021306B}" type="sibTrans">
      <dgm:prSet/>
      <dgm:spPr/>
    </dgm:pt>
    <dgm:pt modelId="{04E2F221-48D6-4D87-9391-90D49B797BF8}">
      <dgm:prSet phldr="0" custT="1"/>
      <dgm:spPr/>
      <dgm:t>
        <a:bodyPr vert="horz" wrap="square"/>
        <a:p>
          <a:pPr>
            <a:lnSpc>
              <a:spcPct val="100000"/>
            </a:lnSpc>
            <a:spcBef>
              <a:spcPct val="0"/>
            </a:spcBef>
            <a:spcAft>
              <a:spcPct val="15000"/>
            </a:spcAft>
          </a:pPr>
          <a:r>
            <a:rPr lang="vi-VN" sz="2800">
              <a:latin typeface="Times New Roman" panose="02020603050405020304" charset="0"/>
              <a:cs typeface="Times New Roman" panose="02020603050405020304" charset="0"/>
            </a:rPr>
            <a:t>KẾT </a:t>
          </a:r>
          <a:r>
            <a:rPr lang="vi-VN" sz="2800">
              <a:latin typeface="Times New Roman" panose="02020603050405020304" charset="0"/>
              <a:cs typeface="Times New Roman" panose="02020603050405020304" charset="0"/>
            </a:rPr>
            <a:t>LUẬN</a:t>
          </a:r>
          <a:r>
            <a:rPr lang="vi-VN" sz="2800">
              <a:latin typeface="Times New Roman" panose="02020603050405020304" charset="0"/>
              <a:cs typeface="Times New Roman" panose="02020603050405020304" charset="0"/>
            </a:rPr>
            <a:t/>
          </a:r>
          <a:endParaRPr lang="vi-VN" sz="2800">
            <a:latin typeface="Times New Roman" panose="02020603050405020304" charset="0"/>
            <a:cs typeface="Times New Roman" panose="02020603050405020304" charset="0"/>
          </a:endParaRPr>
        </a:p>
      </dgm:t>
    </dgm:pt>
    <dgm:pt modelId="{1D21AACC-9AC2-4A9B-9FF9-E94E54769261}" cxnId="{369DCDEF-6BFD-4DC9-AAF9-B4034B1274DE}" type="parTrans">
      <dgm:prSet/>
      <dgm:spPr/>
    </dgm:pt>
    <dgm:pt modelId="{24A870DD-F694-4617-B2EF-D80B5D9B78E5}" cxnId="{369DCDEF-6BFD-4DC9-AAF9-B4034B1274DE}" type="sibTrans">
      <dgm:prSet/>
      <dgm:spPr/>
    </dgm:pt>
    <dgm:pt modelId="{721C5ED3-2443-4D0F-B6B7-7B5E3097537B}">
      <dgm:prSet/>
      <dgm:spPr/>
      <dgm:t>
        <a:bodyPr/>
        <a:p>
          <a:endParaRPr altLang="en-US"/>
        </a:p>
      </dgm:t>
    </dgm:pt>
    <dgm:pt modelId="{0AEBE4A7-045C-4040-A17E-2A9AA26DD1FE}" cxnId="{11EB1D4C-B28A-4605-8057-1B46B9C9DF4C}" type="parTrans">
      <dgm:prSet/>
      <dgm:spPr/>
    </dgm:pt>
    <dgm:pt modelId="{DD9FF684-D2C8-416D-B680-3B94E0D5430F}" cxnId="{11EB1D4C-B28A-4605-8057-1B46B9C9DF4C}" type="sibTrans">
      <dgm:prSet/>
      <dgm:spPr/>
    </dgm:pt>
    <dgm:pt modelId="{A1CC06B4-6B01-4D6D-9C75-D8D1DC14352A}">
      <dgm:prSet phldr="0" custT="1"/>
      <dgm:spPr/>
      <dgm:t>
        <a:bodyPr vert="horz" wrap="square"/>
        <a:p>
          <a:pPr>
            <a:lnSpc>
              <a:spcPct val="100000"/>
            </a:lnSpc>
            <a:spcBef>
              <a:spcPct val="0"/>
            </a:spcBef>
            <a:spcAft>
              <a:spcPct val="15000"/>
            </a:spcAft>
          </a:pPr>
          <a:r>
            <a:rPr lang="vi-VN" sz="2800">
              <a:latin typeface="Times New Roman" panose="02020603050405020304" charset="0"/>
              <a:cs typeface="Times New Roman" panose="02020603050405020304" charset="0"/>
            </a:rPr>
            <a:t>TÀI </a:t>
          </a:r>
          <a:r>
            <a:rPr lang="vi-VN" sz="2800">
              <a:latin typeface="Times New Roman" panose="02020603050405020304" charset="0"/>
              <a:cs typeface="Times New Roman" panose="02020603050405020304" charset="0"/>
            </a:rPr>
            <a:t>LIỆU </a:t>
          </a:r>
          <a:r>
            <a:rPr lang="vi-VN" sz="2800">
              <a:latin typeface="Times New Roman" panose="02020603050405020304" charset="0"/>
              <a:cs typeface="Times New Roman" panose="02020603050405020304" charset="0"/>
            </a:rPr>
            <a:t>THAM </a:t>
          </a:r>
          <a:r>
            <a:rPr lang="vi-VN" sz="2800">
              <a:latin typeface="Times New Roman" panose="02020603050405020304" charset="0"/>
              <a:cs typeface="Times New Roman" panose="02020603050405020304" charset="0"/>
            </a:rPr>
            <a:t>KHẢO</a:t>
          </a:r>
          <a:r>
            <a:rPr lang="vi-VN" sz="2800">
              <a:latin typeface="Times New Roman" panose="02020603050405020304" charset="0"/>
              <a:cs typeface="Times New Roman" panose="02020603050405020304" charset="0"/>
            </a:rPr>
            <a:t/>
          </a:r>
          <a:endParaRPr lang="vi-VN" sz="2800">
            <a:latin typeface="Times New Roman" panose="02020603050405020304" charset="0"/>
            <a:cs typeface="Times New Roman" panose="02020603050405020304" charset="0"/>
          </a:endParaRPr>
        </a:p>
      </dgm:t>
    </dgm:pt>
    <dgm:pt modelId="{48669447-E517-4583-B74C-626456ADD1D7}" cxnId="{5F322505-D4D0-494E-A0EC-AF3F127C01FA}" type="parTrans">
      <dgm:prSet/>
      <dgm:spPr/>
    </dgm:pt>
    <dgm:pt modelId="{15BEAF0A-1EE5-4547-A6D0-9ACA1F03843A}" cxnId="{5F322505-D4D0-494E-A0EC-AF3F127C01FA}" type="sibTrans">
      <dgm:prSet/>
      <dgm:spPr/>
    </dgm:pt>
    <dgm:pt modelId="{7BB0B505-7D43-42E4-8FC0-6C91316CBFEB}" type="pres">
      <dgm:prSet presAssocID="{DF9829FD-DD90-4EE7-BCD7-4AF299D6F45A}" presName="linearFlow" presStyleCnt="0">
        <dgm:presLayoutVars>
          <dgm:dir/>
          <dgm:animLvl val="lvl"/>
          <dgm:resizeHandles val="exact"/>
        </dgm:presLayoutVars>
      </dgm:prSet>
      <dgm:spPr/>
    </dgm:pt>
    <dgm:pt modelId="{8B559D0C-165B-4738-82FF-9F9130421D85}" type="pres">
      <dgm:prSet presAssocID="{F3F66F6A-184E-4CBB-A544-AC2BF2A74FC0}" presName="composite" presStyleCnt="0"/>
      <dgm:spPr/>
    </dgm:pt>
    <dgm:pt modelId="{538A14A8-6639-43E5-913C-3E96105E5CD7}" type="pres">
      <dgm:prSet presAssocID="{F3F66F6A-184E-4CBB-A544-AC2BF2A74FC0}" presName="parentText" presStyleLbl="alignNode1" presStyleIdx="0" presStyleCnt="5">
        <dgm:presLayoutVars>
          <dgm:chMax val="1"/>
          <dgm:bulletEnabled val="1"/>
        </dgm:presLayoutVars>
      </dgm:prSet>
      <dgm:spPr/>
    </dgm:pt>
    <dgm:pt modelId="{9A8D88E3-6DA0-4CB1-9D6F-FBEF28273A1E}" type="pres">
      <dgm:prSet presAssocID="{F3F66F6A-184E-4CBB-A544-AC2BF2A74FC0}" presName="descendantText" presStyleLbl="alignAcc1" presStyleIdx="0" presStyleCnt="5">
        <dgm:presLayoutVars>
          <dgm:bulletEnabled val="1"/>
        </dgm:presLayoutVars>
      </dgm:prSet>
      <dgm:spPr/>
    </dgm:pt>
    <dgm:pt modelId="{846081E0-3D2F-4821-9019-86B2A5522FCA}" type="pres">
      <dgm:prSet presAssocID="{47DD308A-8526-455B-A37F-FEE2CC1C75AF}" presName="sp" presStyleCnt="0"/>
      <dgm:spPr/>
    </dgm:pt>
    <dgm:pt modelId="{D4BECBBB-7CE2-4791-839D-9FE6F36B775D}" type="pres">
      <dgm:prSet presAssocID="{780FAED3-C4BD-4FF1-8B67-8499CCFAE2ED}" presName="composite" presStyleCnt="0"/>
      <dgm:spPr/>
    </dgm:pt>
    <dgm:pt modelId="{722E1094-83C7-45E2-B20F-DB9D09AD94F0}" type="pres">
      <dgm:prSet presAssocID="{780FAED3-C4BD-4FF1-8B67-8499CCFAE2ED}" presName="parentText" presStyleLbl="alignNode1" presStyleIdx="1" presStyleCnt="5">
        <dgm:presLayoutVars>
          <dgm:chMax val="1"/>
          <dgm:bulletEnabled val="1"/>
        </dgm:presLayoutVars>
      </dgm:prSet>
      <dgm:spPr/>
    </dgm:pt>
    <dgm:pt modelId="{AC67BBE6-9B82-4D3D-BF22-48713AF46E9C}" type="pres">
      <dgm:prSet presAssocID="{780FAED3-C4BD-4FF1-8B67-8499CCFAE2ED}" presName="descendantText" presStyleLbl="alignAcc1" presStyleIdx="1" presStyleCnt="5">
        <dgm:presLayoutVars>
          <dgm:bulletEnabled val="1"/>
        </dgm:presLayoutVars>
      </dgm:prSet>
      <dgm:spPr/>
    </dgm:pt>
    <dgm:pt modelId="{5C381A65-34D3-41B1-9499-0884AAA35FC6}" type="pres">
      <dgm:prSet presAssocID="{34435F2A-D730-405E-99D5-BBC9FB7499FA}" presName="sp" presStyleCnt="0"/>
      <dgm:spPr/>
    </dgm:pt>
    <dgm:pt modelId="{C1BF0EA4-CB4D-4391-82EF-EC1874A282F9}" type="pres">
      <dgm:prSet presAssocID="{1D70B282-9875-47E1-864B-0DB9F83A3309}" presName="composite" presStyleCnt="0"/>
      <dgm:spPr/>
    </dgm:pt>
    <dgm:pt modelId="{95C8A2DE-C1F8-4D5A-A3A4-1DC2FA1C0073}" type="pres">
      <dgm:prSet presAssocID="{1D70B282-9875-47E1-864B-0DB9F83A3309}" presName="parentText" presStyleLbl="alignNode1" presStyleIdx="2" presStyleCnt="5">
        <dgm:presLayoutVars>
          <dgm:chMax val="1"/>
          <dgm:bulletEnabled val="1"/>
        </dgm:presLayoutVars>
      </dgm:prSet>
      <dgm:spPr/>
    </dgm:pt>
    <dgm:pt modelId="{BE17FEF5-EEE1-41BB-96FD-8FBB3FCF3860}" type="pres">
      <dgm:prSet presAssocID="{1D70B282-9875-47E1-864B-0DB9F83A3309}" presName="descendantText" presStyleLbl="alignAcc1" presStyleIdx="2" presStyleCnt="5">
        <dgm:presLayoutVars>
          <dgm:bulletEnabled val="1"/>
        </dgm:presLayoutVars>
      </dgm:prSet>
      <dgm:spPr/>
    </dgm:pt>
    <dgm:pt modelId="{0EAAE899-C216-495D-B39F-2562BDEFB593}" type="pres">
      <dgm:prSet presAssocID="{DF77052B-043C-4E4A-8039-9D1D7DFB40F4}" presName="sp" presStyleCnt="0"/>
      <dgm:spPr/>
    </dgm:pt>
    <dgm:pt modelId="{CE86056E-336A-4CFD-852F-F2EC5F448FBC}" type="pres">
      <dgm:prSet presAssocID="{B06EA508-EC9A-4604-A2F2-B94747041E79}" presName="composite" presStyleCnt="0"/>
      <dgm:spPr/>
    </dgm:pt>
    <dgm:pt modelId="{8823FD36-2C0F-4DFA-8C75-611405042A34}" type="pres">
      <dgm:prSet presAssocID="{B06EA508-EC9A-4604-A2F2-B94747041E79}" presName="parentText" presStyleLbl="alignNode1" presStyleIdx="3" presStyleCnt="5">
        <dgm:presLayoutVars>
          <dgm:chMax val="1"/>
          <dgm:bulletEnabled val="1"/>
        </dgm:presLayoutVars>
      </dgm:prSet>
      <dgm:spPr/>
    </dgm:pt>
    <dgm:pt modelId="{A6335DFE-2839-4294-B6AF-AA6C32730538}" type="pres">
      <dgm:prSet presAssocID="{B06EA508-EC9A-4604-A2F2-B94747041E79}" presName="descendantText" presStyleLbl="alignAcc1" presStyleIdx="3" presStyleCnt="5">
        <dgm:presLayoutVars>
          <dgm:bulletEnabled val="1"/>
        </dgm:presLayoutVars>
      </dgm:prSet>
      <dgm:spPr/>
    </dgm:pt>
    <dgm:pt modelId="{87A8B2BF-EBC9-4953-8AD3-83D72D64BE80}" type="pres">
      <dgm:prSet presAssocID="{742CA3B9-370E-4A76-AF17-5779E8E8BB86}" presName="sp" presStyleCnt="0"/>
      <dgm:spPr/>
    </dgm:pt>
    <dgm:pt modelId="{0A10BC3A-BFE9-4F64-9DE5-03D172805335}" type="pres">
      <dgm:prSet presAssocID="{721C5ED3-2443-4D0F-B6B7-7B5E3097537B}" presName="composite" presStyleCnt="0"/>
      <dgm:spPr/>
    </dgm:pt>
    <dgm:pt modelId="{F20AAF78-45A7-4B1F-9D68-8503D7087E84}" type="pres">
      <dgm:prSet presAssocID="{721C5ED3-2443-4D0F-B6B7-7B5E3097537B}" presName="parentText" presStyleLbl="alignNode1" presStyleIdx="4" presStyleCnt="5">
        <dgm:presLayoutVars>
          <dgm:chMax val="1"/>
          <dgm:bulletEnabled val="1"/>
        </dgm:presLayoutVars>
      </dgm:prSet>
      <dgm:spPr/>
    </dgm:pt>
    <dgm:pt modelId="{EFC6939D-644E-4FBE-B74C-9F3B3173DDBC}" type="pres">
      <dgm:prSet presAssocID="{721C5ED3-2443-4D0F-B6B7-7B5E3097537B}" presName="descendantText" presStyleLbl="alignAcc1" presStyleIdx="4" presStyleCnt="5">
        <dgm:presLayoutVars>
          <dgm:bulletEnabled val="1"/>
        </dgm:presLayoutVars>
      </dgm:prSet>
      <dgm:spPr/>
    </dgm:pt>
  </dgm:ptLst>
  <dgm:cxnLst>
    <dgm:cxn modelId="{7A76A7D4-547D-4BBC-A6E5-5AB8D46090EF}" srcId="{DF9829FD-DD90-4EE7-BCD7-4AF299D6F45A}" destId="{F3F66F6A-184E-4CBB-A544-AC2BF2A74FC0}" srcOrd="0" destOrd="0" parTransId="{7A0C70B0-5DAE-45AB-9915-863AC3FA4D2D}" sibTransId="{47DD308A-8526-455B-A37F-FEE2CC1C75AF}"/>
    <dgm:cxn modelId="{1919E2B6-7C16-44C5-BFCF-1B774A773BC3}" srcId="{F3F66F6A-184E-4CBB-A544-AC2BF2A74FC0}" destId="{FF382BB5-DD52-498F-81EF-7ACE79BB4B4B}" srcOrd="0" destOrd="0" parTransId="{E5D117AB-CDCC-4E9B-A9EE-C68D2DB35E1A}" sibTransId="{492D5CA9-297A-4327-A9FC-4FE71B3E1FE1}"/>
    <dgm:cxn modelId="{55CBB123-F118-419C-ADF5-B24F186F6270}" srcId="{DF9829FD-DD90-4EE7-BCD7-4AF299D6F45A}" destId="{780FAED3-C4BD-4FF1-8B67-8499CCFAE2ED}" srcOrd="1" destOrd="0" parTransId="{88C57C74-C9C4-46CF-A10B-13A1A1E7714C}" sibTransId="{34435F2A-D730-405E-99D5-BBC9FB7499FA}"/>
    <dgm:cxn modelId="{56B9F589-D73E-4396-A7EB-5BEAFCE26ACE}" srcId="{780FAED3-C4BD-4FF1-8B67-8499CCFAE2ED}" destId="{3E6D5D4F-935E-467F-A6CA-DFB49E904BF2}" srcOrd="0" destOrd="1" parTransId="{DFE6860A-9AF6-4E3A-8810-968954321458}" sibTransId="{F6E211F9-5728-4C1B-B4EC-036ED0730A63}"/>
    <dgm:cxn modelId="{6BB85187-C67F-4623-8360-32CCEC390B49}" srcId="{DF9829FD-DD90-4EE7-BCD7-4AF299D6F45A}" destId="{1D70B282-9875-47E1-864B-0DB9F83A3309}" srcOrd="2" destOrd="0" parTransId="{4682E278-8387-4875-A48B-989607C0A09E}" sibTransId="{DF77052B-043C-4E4A-8039-9D1D7DFB40F4}"/>
    <dgm:cxn modelId="{3D184A48-905A-49E4-80DC-7BE181E56E54}" srcId="{1D70B282-9875-47E1-864B-0DB9F83A3309}" destId="{30BE85C4-8BB0-4C0C-B58F-618B83FFA907}" srcOrd="0" destOrd="2" parTransId="{99A19955-80B2-46DE-B74C-C0C8C4D708F2}" sibTransId="{CB48F5C6-507D-451D-9B2B-7C607BFEAF95}"/>
    <dgm:cxn modelId="{695FBAD4-33B7-4263-A1B3-7E19B021306B}" srcId="{DF9829FD-DD90-4EE7-BCD7-4AF299D6F45A}" destId="{B06EA508-EC9A-4604-A2F2-B94747041E79}" srcOrd="3" destOrd="0" parTransId="{46AA4E67-B427-404E-86DC-68715779D268}" sibTransId="{742CA3B9-370E-4A76-AF17-5779E8E8BB86}"/>
    <dgm:cxn modelId="{369DCDEF-6BFD-4DC9-AAF9-B4034B1274DE}" srcId="{B06EA508-EC9A-4604-A2F2-B94747041E79}" destId="{04E2F221-48D6-4D87-9391-90D49B797BF8}" srcOrd="0" destOrd="3" parTransId="{1D21AACC-9AC2-4A9B-9FF9-E94E54769261}" sibTransId="{24A870DD-F694-4617-B2EF-D80B5D9B78E5}"/>
    <dgm:cxn modelId="{11EB1D4C-B28A-4605-8057-1B46B9C9DF4C}" srcId="{DF9829FD-DD90-4EE7-BCD7-4AF299D6F45A}" destId="{721C5ED3-2443-4D0F-B6B7-7B5E3097537B}" srcOrd="4" destOrd="0" parTransId="{0AEBE4A7-045C-4040-A17E-2A9AA26DD1FE}" sibTransId="{DD9FF684-D2C8-416D-B680-3B94E0D5430F}"/>
    <dgm:cxn modelId="{5F322505-D4D0-494E-A0EC-AF3F127C01FA}" srcId="{721C5ED3-2443-4D0F-B6B7-7B5E3097537B}" destId="{A1CC06B4-6B01-4D6D-9C75-D8D1DC14352A}" srcOrd="0" destOrd="4" parTransId="{48669447-E517-4583-B74C-626456ADD1D7}" sibTransId="{15BEAF0A-1EE5-4547-A6D0-9ACA1F03843A}"/>
    <dgm:cxn modelId="{4C020311-CAD3-4F63-90AD-961D54FFFA7D}" type="presOf" srcId="{DF9829FD-DD90-4EE7-BCD7-4AF299D6F45A}" destId="{7BB0B505-7D43-42E4-8FC0-6C91316CBFEB}" srcOrd="0" destOrd="0" presId="urn:microsoft.com/office/officeart/2005/8/layout/chevron2"/>
    <dgm:cxn modelId="{70662D4F-A3FB-4210-94C2-BC8D4A65F888}" type="presParOf" srcId="{7BB0B505-7D43-42E4-8FC0-6C91316CBFEB}" destId="{8B559D0C-165B-4738-82FF-9F9130421D85}" srcOrd="0" destOrd="0" presId="urn:microsoft.com/office/officeart/2005/8/layout/chevron2"/>
    <dgm:cxn modelId="{81C3C161-D725-4828-A681-F49B5E37DADE}" type="presParOf" srcId="{8B559D0C-165B-4738-82FF-9F9130421D85}" destId="{538A14A8-6639-43E5-913C-3E96105E5CD7}" srcOrd="0" destOrd="0" presId="urn:microsoft.com/office/officeart/2005/8/layout/chevron2"/>
    <dgm:cxn modelId="{0D05D21F-1733-4C9C-A9B6-D76F5C0E59D1}" type="presOf" srcId="{F3F66F6A-184E-4CBB-A544-AC2BF2A74FC0}" destId="{538A14A8-6639-43E5-913C-3E96105E5CD7}" srcOrd="0" destOrd="0" presId="urn:microsoft.com/office/officeart/2005/8/layout/chevron2"/>
    <dgm:cxn modelId="{52DB5656-CBAF-4C6D-B783-6B111751DC48}" type="presParOf" srcId="{8B559D0C-165B-4738-82FF-9F9130421D85}" destId="{9A8D88E3-6DA0-4CB1-9D6F-FBEF28273A1E}" srcOrd="1" destOrd="0" presId="urn:microsoft.com/office/officeart/2005/8/layout/chevron2"/>
    <dgm:cxn modelId="{993237CF-F1FC-459F-9D48-1C597FE11174}" type="presOf" srcId="{FF382BB5-DD52-498F-81EF-7ACE79BB4B4B}" destId="{9A8D88E3-6DA0-4CB1-9D6F-FBEF28273A1E}" srcOrd="0" destOrd="0" presId="urn:microsoft.com/office/officeart/2005/8/layout/chevron2"/>
    <dgm:cxn modelId="{F627A7AA-5C4F-4E00-990E-EC014943816E}" type="presParOf" srcId="{7BB0B505-7D43-42E4-8FC0-6C91316CBFEB}" destId="{846081E0-3D2F-4821-9019-86B2A5522FCA}" srcOrd="1" destOrd="0" presId="urn:microsoft.com/office/officeart/2005/8/layout/chevron2"/>
    <dgm:cxn modelId="{CC4DD218-5CE6-4314-9F6E-B19554AACFF0}" type="presOf" srcId="{47DD308A-8526-455B-A37F-FEE2CC1C75AF}" destId="{846081E0-3D2F-4821-9019-86B2A5522FCA}" srcOrd="0" destOrd="0" presId="urn:microsoft.com/office/officeart/2005/8/layout/chevron2"/>
    <dgm:cxn modelId="{E77AB2E0-CE12-4109-82FD-542D9E201738}" type="presParOf" srcId="{7BB0B505-7D43-42E4-8FC0-6C91316CBFEB}" destId="{D4BECBBB-7CE2-4791-839D-9FE6F36B775D}" srcOrd="2" destOrd="0" presId="urn:microsoft.com/office/officeart/2005/8/layout/chevron2"/>
    <dgm:cxn modelId="{32C1C062-B539-4E05-B4CF-BE4D291BF368}" type="presParOf" srcId="{D4BECBBB-7CE2-4791-839D-9FE6F36B775D}" destId="{722E1094-83C7-45E2-B20F-DB9D09AD94F0}" srcOrd="0" destOrd="2" presId="urn:microsoft.com/office/officeart/2005/8/layout/chevron2"/>
    <dgm:cxn modelId="{1F1DE046-99D3-4031-B204-EC9181ED5E92}" type="presOf" srcId="{780FAED3-C4BD-4FF1-8B67-8499CCFAE2ED}" destId="{722E1094-83C7-45E2-B20F-DB9D09AD94F0}" srcOrd="0" destOrd="0" presId="urn:microsoft.com/office/officeart/2005/8/layout/chevron2"/>
    <dgm:cxn modelId="{9E7FE6BC-15E8-47E1-9C63-17A7D5BD8C99}" type="presParOf" srcId="{D4BECBBB-7CE2-4791-839D-9FE6F36B775D}" destId="{AC67BBE6-9B82-4D3D-BF22-48713AF46E9C}" srcOrd="1" destOrd="2" presId="urn:microsoft.com/office/officeart/2005/8/layout/chevron2"/>
    <dgm:cxn modelId="{0256C1A3-CA1E-42F1-AE74-0A70DEB826FF}" type="presOf" srcId="{3E6D5D4F-935E-467F-A6CA-DFB49E904BF2}" destId="{AC67BBE6-9B82-4D3D-BF22-48713AF46E9C}" srcOrd="0" destOrd="0" presId="urn:microsoft.com/office/officeart/2005/8/layout/chevron2"/>
    <dgm:cxn modelId="{02D58843-13AB-47FF-84C0-F268E4F2C33B}" type="presParOf" srcId="{7BB0B505-7D43-42E4-8FC0-6C91316CBFEB}" destId="{5C381A65-34D3-41B1-9499-0884AAA35FC6}" srcOrd="3" destOrd="0" presId="urn:microsoft.com/office/officeart/2005/8/layout/chevron2"/>
    <dgm:cxn modelId="{64758D6E-DA23-44F2-8944-727121113F81}" type="presOf" srcId="{34435F2A-D730-405E-99D5-BBC9FB7499FA}" destId="{5C381A65-34D3-41B1-9499-0884AAA35FC6}" srcOrd="0" destOrd="0" presId="urn:microsoft.com/office/officeart/2005/8/layout/chevron2"/>
    <dgm:cxn modelId="{BE7E72CA-E0C5-4580-A7D2-8D7EDA647746}" type="presParOf" srcId="{7BB0B505-7D43-42E4-8FC0-6C91316CBFEB}" destId="{C1BF0EA4-CB4D-4391-82EF-EC1874A282F9}" srcOrd="4" destOrd="0" presId="urn:microsoft.com/office/officeart/2005/8/layout/chevron2"/>
    <dgm:cxn modelId="{A5B59B72-3E96-46AE-9D62-6D4B70399AE5}" type="presParOf" srcId="{C1BF0EA4-CB4D-4391-82EF-EC1874A282F9}" destId="{95C8A2DE-C1F8-4D5A-A3A4-1DC2FA1C0073}" srcOrd="0" destOrd="4" presId="urn:microsoft.com/office/officeart/2005/8/layout/chevron2"/>
    <dgm:cxn modelId="{AA338BEA-4745-483A-88AF-EEBD1432CED0}" type="presOf" srcId="{1D70B282-9875-47E1-864B-0DB9F83A3309}" destId="{95C8A2DE-C1F8-4D5A-A3A4-1DC2FA1C0073}" srcOrd="0" destOrd="0" presId="urn:microsoft.com/office/officeart/2005/8/layout/chevron2"/>
    <dgm:cxn modelId="{402B24A7-1F43-4AF3-9459-88E644B724AD}" type="presParOf" srcId="{C1BF0EA4-CB4D-4391-82EF-EC1874A282F9}" destId="{BE17FEF5-EEE1-41BB-96FD-8FBB3FCF3860}" srcOrd="1" destOrd="4" presId="urn:microsoft.com/office/officeart/2005/8/layout/chevron2"/>
    <dgm:cxn modelId="{D8C4DFEA-2078-467F-9CB5-7F5E69CD411B}" type="presOf" srcId="{30BE85C4-8BB0-4C0C-B58F-618B83FFA907}" destId="{BE17FEF5-EEE1-41BB-96FD-8FBB3FCF3860}" srcOrd="0" destOrd="0" presId="urn:microsoft.com/office/officeart/2005/8/layout/chevron2"/>
    <dgm:cxn modelId="{C7644C7E-A8FD-4309-B930-569D3E3FF938}" type="presParOf" srcId="{7BB0B505-7D43-42E4-8FC0-6C91316CBFEB}" destId="{0EAAE899-C216-495D-B39F-2562BDEFB593}" srcOrd="5" destOrd="0" presId="urn:microsoft.com/office/officeart/2005/8/layout/chevron2"/>
    <dgm:cxn modelId="{A8C61001-E6D4-453F-8EBA-58D1C32CB4CF}" type="presOf" srcId="{DF77052B-043C-4E4A-8039-9D1D7DFB40F4}" destId="{0EAAE899-C216-495D-B39F-2562BDEFB593}" srcOrd="0" destOrd="0" presId="urn:microsoft.com/office/officeart/2005/8/layout/chevron2"/>
    <dgm:cxn modelId="{D157F6B0-EC1E-4273-849E-A2594C198B74}" type="presParOf" srcId="{7BB0B505-7D43-42E4-8FC0-6C91316CBFEB}" destId="{CE86056E-336A-4CFD-852F-F2EC5F448FBC}" srcOrd="6" destOrd="0" presId="urn:microsoft.com/office/officeart/2005/8/layout/chevron2"/>
    <dgm:cxn modelId="{2307FD8A-513E-4C1D-86AB-3B3939F6C1C3}" type="presParOf" srcId="{CE86056E-336A-4CFD-852F-F2EC5F448FBC}" destId="{8823FD36-2C0F-4DFA-8C75-611405042A34}" srcOrd="0" destOrd="6" presId="urn:microsoft.com/office/officeart/2005/8/layout/chevron2"/>
    <dgm:cxn modelId="{2082E711-1229-482C-A780-DBD4AEEA9E19}" type="presOf" srcId="{B06EA508-EC9A-4604-A2F2-B94747041E79}" destId="{8823FD36-2C0F-4DFA-8C75-611405042A34}" srcOrd="0" destOrd="0" presId="urn:microsoft.com/office/officeart/2005/8/layout/chevron2"/>
    <dgm:cxn modelId="{6A0E2D7F-F35E-4E51-A6C6-BED7D5C11148}" type="presParOf" srcId="{CE86056E-336A-4CFD-852F-F2EC5F448FBC}" destId="{A6335DFE-2839-4294-B6AF-AA6C32730538}" srcOrd="1" destOrd="6" presId="urn:microsoft.com/office/officeart/2005/8/layout/chevron2"/>
    <dgm:cxn modelId="{9021B11A-0EB6-4E91-9DC3-C918FD6A6314}" type="presOf" srcId="{04E2F221-48D6-4D87-9391-90D49B797BF8}" destId="{A6335DFE-2839-4294-B6AF-AA6C32730538}" srcOrd="0" destOrd="0" presId="urn:microsoft.com/office/officeart/2005/8/layout/chevron2"/>
    <dgm:cxn modelId="{808F8F15-BFD6-4891-B798-2272D91F86AD}" type="presParOf" srcId="{7BB0B505-7D43-42E4-8FC0-6C91316CBFEB}" destId="{87A8B2BF-EBC9-4953-8AD3-83D72D64BE80}" srcOrd="7" destOrd="0" presId="urn:microsoft.com/office/officeart/2005/8/layout/chevron2"/>
    <dgm:cxn modelId="{A6EA303E-4E60-4117-9FCF-03F86EA1DD0A}" type="presOf" srcId="{742CA3B9-370E-4A76-AF17-5779E8E8BB86}" destId="{87A8B2BF-EBC9-4953-8AD3-83D72D64BE80}" srcOrd="0" destOrd="0" presId="urn:microsoft.com/office/officeart/2005/8/layout/chevron2"/>
    <dgm:cxn modelId="{2B5EDEDA-A7C7-49FC-8D31-27D56445E9B0}" type="presParOf" srcId="{7BB0B505-7D43-42E4-8FC0-6C91316CBFEB}" destId="{0A10BC3A-BFE9-4F64-9DE5-03D172805335}" srcOrd="8" destOrd="0" presId="urn:microsoft.com/office/officeart/2005/8/layout/chevron2"/>
    <dgm:cxn modelId="{628FC242-A51B-4ECC-973A-C0B2DE7AB29A}" type="presParOf" srcId="{0A10BC3A-BFE9-4F64-9DE5-03D172805335}" destId="{F20AAF78-45A7-4B1F-9D68-8503D7087E84}" srcOrd="0" destOrd="8" presId="urn:microsoft.com/office/officeart/2005/8/layout/chevron2"/>
    <dgm:cxn modelId="{64A8D6B8-35D8-4BF4-9EEA-837F88B89614}" type="presOf" srcId="{721C5ED3-2443-4D0F-B6B7-7B5E3097537B}" destId="{F20AAF78-45A7-4B1F-9D68-8503D7087E84}" srcOrd="0" destOrd="0" presId="urn:microsoft.com/office/officeart/2005/8/layout/chevron2"/>
    <dgm:cxn modelId="{15ED6882-22A3-412F-B411-643DC1D495FC}" type="presParOf" srcId="{0A10BC3A-BFE9-4F64-9DE5-03D172805335}" destId="{EFC6939D-644E-4FBE-B74C-9F3B3173DDBC}" srcOrd="1" destOrd="8" presId="urn:microsoft.com/office/officeart/2005/8/layout/chevron2"/>
    <dgm:cxn modelId="{FAAFE7A7-D0D3-4776-B59F-B43C7B3EFEAA}" type="presOf" srcId="{A1CC06B4-6B01-4D6D-9C75-D8D1DC14352A}" destId="{EFC6939D-644E-4FBE-B74C-9F3B3173DDBC}" srcOrd="0"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384665" cy="5049520"/>
        <a:chOff x="0" y="0"/>
        <a:chExt cx="9384665" cy="5049520"/>
      </a:xfrm>
    </dsp:grpSpPr>
    <dsp:sp modelId="{538A14A8-6639-43E5-913C-3E96105E5CD7}">
      <dsp:nvSpPr>
        <dsp:cNvPr id="9" name="Chevron 8"/>
        <dsp:cNvSpPr/>
      </dsp:nvSpPr>
      <dsp:spPr bwMode="white">
        <a:xfrm rot="5400000">
          <a:off x="-165534" y="165534"/>
          <a:ext cx="1103561" cy="772493"/>
        </a:xfrm>
        <a:prstGeom prst="chevron">
          <a:avLst/>
        </a:prstGeom>
      </dsp:spPr>
      <dsp:style>
        <a:lnRef idx="2">
          <a:schemeClr val="accent4">
            <a:shade val="50000"/>
            <a:hueOff val="0"/>
            <a:satOff val="0"/>
            <a:lumOff val="0"/>
            <a:alpha val="100000"/>
          </a:schemeClr>
        </a:lnRef>
        <a:fillRef idx="1">
          <a:schemeClr val="accent4">
            <a:shade val="50000"/>
            <a:hueOff val="0"/>
            <a:satOff val="0"/>
            <a:lumOff val="0"/>
            <a:alpha val="100000"/>
          </a:schemeClr>
        </a:fillRef>
        <a:effectRef idx="0">
          <a:scrgbClr r="0" g="0" b="0"/>
        </a:effectRef>
        <a:fontRef idx="minor">
          <a:schemeClr val="lt1"/>
        </a:fontRef>
      </dsp:style>
      <dsp:txBody>
        <a:bodyPr rot="-5400000" vert="horz" wrap="square"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5400000">
        <a:off x="-165534" y="165534"/>
        <a:ext cx="1103561" cy="772493"/>
      </dsp:txXfrm>
    </dsp:sp>
    <dsp:sp modelId="{9A8D88E3-6DA0-4CB1-9D6F-FBEF28273A1E}">
      <dsp:nvSpPr>
        <dsp:cNvPr id="10" name="Round Same Side Corner Rectangle 9"/>
        <dsp:cNvSpPr/>
      </dsp:nvSpPr>
      <dsp:spPr bwMode="white">
        <a:xfrm rot="5400000">
          <a:off x="4719922" y="-3947429"/>
          <a:ext cx="717315" cy="8612172"/>
        </a:xfrm>
        <a:prstGeom prst="round2SameRect">
          <a:avLst/>
        </a:prstGeom>
      </dsp:spPr>
      <dsp:style>
        <a:lnRef idx="2">
          <a:schemeClr val="accent4">
            <a:shade val="50000"/>
            <a:hueOff val="0"/>
            <a:satOff val="0"/>
            <a:lumOff val="0"/>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altLang="en-US" sz="2800">
              <a:solidFill>
                <a:schemeClr val="dk1"/>
              </a:solidFill>
              <a:latin typeface="Times New Roman" panose="02020603050405020304" charset="0"/>
              <a:cs typeface="Times New Roman" panose="02020603050405020304" charset="0"/>
            </a:rPr>
            <a:t>G</a:t>
          </a:r>
          <a:r>
            <a:rPr lang="vi-VN" altLang="en-US" sz="2800">
              <a:solidFill>
                <a:schemeClr val="dk1"/>
              </a:solidFill>
              <a:latin typeface="Times New Roman" panose="02020603050405020304" charset="0"/>
              <a:cs typeface="Times New Roman" panose="02020603050405020304" charset="0"/>
            </a:rPr>
            <a:t>I</a:t>
          </a:r>
          <a:r>
            <a:rPr lang="vi-VN" altLang="en-US" sz="2800">
              <a:solidFill>
                <a:schemeClr val="dk1"/>
              </a:solidFill>
              <a:latin typeface="Times New Roman" panose="02020603050405020304" charset="0"/>
              <a:cs typeface="Times New Roman" panose="02020603050405020304" charset="0"/>
            </a:rPr>
            <a:t>ỚI </a:t>
          </a:r>
          <a:r>
            <a:rPr lang="vi-VN" altLang="en-US" sz="2800">
              <a:solidFill>
                <a:schemeClr val="dk1"/>
              </a:solidFill>
              <a:latin typeface="Times New Roman" panose="02020603050405020304" charset="0"/>
              <a:cs typeface="Times New Roman" panose="02020603050405020304" charset="0"/>
            </a:rPr>
            <a:t>THIỆU</a:t>
          </a:r>
          <a:endParaRPr lang="vi-VN" altLang="en-US" sz="2800">
            <a:solidFill>
              <a:schemeClr val="dk1"/>
            </a:solidFill>
            <a:latin typeface="Times New Roman" panose="02020603050405020304" charset="0"/>
            <a:cs typeface="Times New Roman" panose="02020603050405020304" charset="0"/>
          </a:endParaRPr>
        </a:p>
      </dsp:txBody>
      <dsp:txXfrm rot="5400000">
        <a:off x="4719922" y="-3947429"/>
        <a:ext cx="717315" cy="8612172"/>
      </dsp:txXfrm>
    </dsp:sp>
    <dsp:sp modelId="{722E1094-83C7-45E2-B20F-DB9D09AD94F0}">
      <dsp:nvSpPr>
        <dsp:cNvPr id="5" name="Chevron 4"/>
        <dsp:cNvSpPr/>
      </dsp:nvSpPr>
      <dsp:spPr bwMode="white">
        <a:xfrm rot="5400000">
          <a:off x="-165534" y="1152024"/>
          <a:ext cx="1103561" cy="772493"/>
        </a:xfrm>
        <a:prstGeom prst="chevron">
          <a:avLst/>
        </a:prstGeom>
      </dsp:spPr>
      <dsp:style>
        <a:lnRef idx="2">
          <a:schemeClr val="accent4">
            <a:shade val="50000"/>
            <a:hueOff val="-96000"/>
            <a:satOff val="2039"/>
            <a:lumOff val="13490"/>
            <a:alpha val="100000"/>
          </a:schemeClr>
        </a:lnRef>
        <a:fillRef idx="1">
          <a:schemeClr val="accent4">
            <a:shade val="50000"/>
            <a:hueOff val="-96000"/>
            <a:satOff val="2039"/>
            <a:lumOff val="13490"/>
            <a:alpha val="100000"/>
          </a:schemeClr>
        </a:fillRef>
        <a:effectRef idx="0">
          <a:scrgbClr r="0" g="0" b="0"/>
        </a:effectRef>
        <a:fontRef idx="minor">
          <a:schemeClr val="lt1"/>
        </a:fontRef>
      </dsp:style>
      <dsp:txBody>
        <a:bodyPr rot="-5400000" vert="horz" wrap="square"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5400000">
        <a:off x="-165534" y="1152024"/>
        <a:ext cx="1103561" cy="772493"/>
      </dsp:txXfrm>
    </dsp:sp>
    <dsp:sp modelId="{AC67BBE6-9B82-4D3D-BF22-48713AF46E9C}">
      <dsp:nvSpPr>
        <dsp:cNvPr id="6" name="Round Same Side Corner Rectangle 5"/>
        <dsp:cNvSpPr/>
      </dsp:nvSpPr>
      <dsp:spPr bwMode="white">
        <a:xfrm rot="5400000">
          <a:off x="4719922" y="-2960939"/>
          <a:ext cx="717315" cy="8612172"/>
        </a:xfrm>
        <a:prstGeom prst="round2SameRect">
          <a:avLst/>
        </a:prstGeom>
      </dsp:spPr>
      <dsp:style>
        <a:lnRef idx="2">
          <a:schemeClr val="accent4">
            <a:shade val="50000"/>
            <a:hueOff val="-96000"/>
            <a:satOff val="2039"/>
            <a:lumOff val="13490"/>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altLang="en-US" sz="2800">
              <a:solidFill>
                <a:schemeClr val="dk1"/>
              </a:solidFill>
              <a:latin typeface="Times New Roman" panose="02020603050405020304" charset="0"/>
              <a:cs typeface="Times New Roman" panose="02020603050405020304" charset="0"/>
            </a:rPr>
            <a:t>PHƯƠNG </a:t>
          </a:r>
          <a:r>
            <a:rPr lang="vi-VN" altLang="en-US" sz="2800">
              <a:solidFill>
                <a:schemeClr val="dk1"/>
              </a:solidFill>
              <a:latin typeface="Times New Roman" panose="02020603050405020304" charset="0"/>
              <a:cs typeface="Times New Roman" panose="02020603050405020304" charset="0"/>
            </a:rPr>
            <a:t>PHÁP</a:t>
          </a:r>
          <a:endParaRPr lang="vi-VN" altLang="en-US" sz="2800">
            <a:solidFill>
              <a:schemeClr val="dk1"/>
            </a:solidFill>
            <a:latin typeface="Times New Roman" panose="02020603050405020304" charset="0"/>
            <a:cs typeface="Times New Roman" panose="02020603050405020304" charset="0"/>
          </a:endParaRPr>
        </a:p>
      </dsp:txBody>
      <dsp:txXfrm rot="5400000">
        <a:off x="4719922" y="-2960939"/>
        <a:ext cx="717315" cy="8612172"/>
      </dsp:txXfrm>
    </dsp:sp>
    <dsp:sp modelId="{95C8A2DE-C1F8-4D5A-A3A4-1DC2FA1C0073}">
      <dsp:nvSpPr>
        <dsp:cNvPr id="19" name="Chevron 18"/>
        <dsp:cNvSpPr/>
      </dsp:nvSpPr>
      <dsp:spPr bwMode="white">
        <a:xfrm rot="5400000">
          <a:off x="-165534" y="2138514"/>
          <a:ext cx="1103561" cy="772493"/>
        </a:xfrm>
        <a:prstGeom prst="chevron">
          <a:avLst/>
        </a:prstGeom>
      </dsp:spPr>
      <dsp:style>
        <a:lnRef idx="2">
          <a:schemeClr val="accent4">
            <a:shade val="50000"/>
            <a:hueOff val="-192000"/>
            <a:satOff val="4078"/>
            <a:lumOff val="26980"/>
            <a:alpha val="100000"/>
          </a:schemeClr>
        </a:lnRef>
        <a:fillRef idx="1">
          <a:schemeClr val="accent4">
            <a:shade val="50000"/>
            <a:hueOff val="-192000"/>
            <a:satOff val="4078"/>
            <a:lumOff val="26980"/>
            <a:alpha val="100000"/>
          </a:schemeClr>
        </a:fillRef>
        <a:effectRef idx="0">
          <a:scrgbClr r="0" g="0" b="0"/>
        </a:effectRef>
        <a:fontRef idx="minor">
          <a:schemeClr val="lt1"/>
        </a:fontRef>
      </dsp:style>
      <dsp:txBody>
        <a:bodyPr rot="-5400000" vert="horz" wrap="square"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5400000">
        <a:off x="-165534" y="2138514"/>
        <a:ext cx="1103561" cy="772493"/>
      </dsp:txXfrm>
    </dsp:sp>
    <dsp:sp modelId="{BE17FEF5-EEE1-41BB-96FD-8FBB3FCF3860}">
      <dsp:nvSpPr>
        <dsp:cNvPr id="20" name="Round Same Side Corner Rectangle 19"/>
        <dsp:cNvSpPr/>
      </dsp:nvSpPr>
      <dsp:spPr bwMode="white">
        <a:xfrm rot="5400000">
          <a:off x="4719922" y="-1974449"/>
          <a:ext cx="717315" cy="8612172"/>
        </a:xfrm>
        <a:prstGeom prst="round2SameRect">
          <a:avLst/>
        </a:prstGeom>
      </dsp:spPr>
      <dsp:style>
        <a:lnRef idx="2">
          <a:schemeClr val="accent4">
            <a:shade val="50000"/>
            <a:hueOff val="-192000"/>
            <a:satOff val="4078"/>
            <a:lumOff val="26980"/>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altLang="en-US" sz="2800">
              <a:solidFill>
                <a:schemeClr val="dk1"/>
              </a:solidFill>
              <a:latin typeface="Times New Roman" panose="02020603050405020304" charset="0"/>
              <a:cs typeface="Times New Roman" panose="02020603050405020304" charset="0"/>
            </a:rPr>
            <a:t>ỨNG </a:t>
          </a:r>
          <a:r>
            <a:rPr lang="vi-VN" altLang="en-US" sz="2800">
              <a:solidFill>
                <a:schemeClr val="dk1"/>
              </a:solidFill>
              <a:latin typeface="Times New Roman" panose="02020603050405020304" charset="0"/>
              <a:cs typeface="Times New Roman" panose="02020603050405020304" charset="0"/>
            </a:rPr>
            <a:t>DỤNG </a:t>
          </a:r>
          <a:r>
            <a:rPr lang="vi-VN" altLang="en-US" sz="2800">
              <a:solidFill>
                <a:schemeClr val="dk1"/>
              </a:solidFill>
              <a:latin typeface="Times New Roman" panose="02020603050405020304" charset="0"/>
              <a:cs typeface="Times New Roman" panose="02020603050405020304" charset="0"/>
            </a:rPr>
            <a:t>MINH </a:t>
          </a:r>
          <a:r>
            <a:rPr lang="vi-VN" altLang="en-US" sz="2800">
              <a:solidFill>
                <a:schemeClr val="dk1"/>
              </a:solidFill>
              <a:latin typeface="Times New Roman" panose="02020603050405020304" charset="0"/>
              <a:cs typeface="Times New Roman" panose="02020603050405020304" charset="0"/>
            </a:rPr>
            <a:t>HỌA</a:t>
          </a:r>
          <a:endParaRPr lang="vi-VN" altLang="en-US" sz="2800">
            <a:solidFill>
              <a:schemeClr val="dk1"/>
            </a:solidFill>
            <a:latin typeface="Times New Roman" panose="02020603050405020304" charset="0"/>
            <a:cs typeface="Times New Roman" panose="02020603050405020304" charset="0"/>
          </a:endParaRPr>
        </a:p>
      </dsp:txBody>
      <dsp:txXfrm rot="5400000">
        <a:off x="4719922" y="-1974449"/>
        <a:ext cx="717315" cy="8612172"/>
      </dsp:txXfrm>
    </dsp:sp>
    <dsp:sp modelId="{8823FD36-2C0F-4DFA-8C75-611405042A34}">
      <dsp:nvSpPr>
        <dsp:cNvPr id="13" name="Chevron 12"/>
        <dsp:cNvSpPr/>
      </dsp:nvSpPr>
      <dsp:spPr bwMode="white">
        <a:xfrm rot="5400000">
          <a:off x="-165534" y="3125003"/>
          <a:ext cx="1103561" cy="772493"/>
        </a:xfrm>
        <a:prstGeom prst="chevron">
          <a:avLst/>
        </a:prstGeom>
      </dsp:spPr>
      <dsp:style>
        <a:lnRef idx="2">
          <a:schemeClr val="accent4">
            <a:tint val="55000"/>
            <a:hueOff val="48000"/>
            <a:satOff val="-1019"/>
            <a:lumOff val="-6744"/>
            <a:alpha val="100000"/>
          </a:schemeClr>
        </a:lnRef>
        <a:fillRef idx="1">
          <a:schemeClr val="accent4">
            <a:tint val="55000"/>
            <a:hueOff val="48000"/>
            <a:satOff val="-1019"/>
            <a:lumOff val="-6744"/>
            <a:alpha val="100000"/>
          </a:schemeClr>
        </a:fillRef>
        <a:effectRef idx="0">
          <a:scrgbClr r="0" g="0" b="0"/>
        </a:effectRef>
        <a:fontRef idx="minor">
          <a:schemeClr val="lt1"/>
        </a:fontRef>
      </dsp:style>
      <dsp:txBody>
        <a:bodyPr rot="-5400000"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altLang="en-US"/>
        </a:p>
      </dsp:txBody>
      <dsp:txXfrm rot="5400000">
        <a:off x="-165534" y="3125003"/>
        <a:ext cx="1103561" cy="772493"/>
      </dsp:txXfrm>
    </dsp:sp>
    <dsp:sp modelId="{A6335DFE-2839-4294-B6AF-AA6C32730538}">
      <dsp:nvSpPr>
        <dsp:cNvPr id="14" name="Round Same Side Corner Rectangle 13"/>
        <dsp:cNvSpPr/>
      </dsp:nvSpPr>
      <dsp:spPr bwMode="white">
        <a:xfrm rot="5400000">
          <a:off x="4719922" y="-987960"/>
          <a:ext cx="717315" cy="8612172"/>
        </a:xfrm>
        <a:prstGeom prst="round2SameRect">
          <a:avLst/>
        </a:prstGeom>
      </dsp:spPr>
      <dsp:style>
        <a:lnRef idx="2">
          <a:schemeClr val="accent4">
            <a:tint val="55000"/>
            <a:hueOff val="48000"/>
            <a:satOff val="-1019"/>
            <a:lumOff val="-6744"/>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sz="2800">
              <a:solidFill>
                <a:schemeClr val="dk1"/>
              </a:solidFill>
              <a:latin typeface="Times New Roman" panose="02020603050405020304" charset="0"/>
              <a:cs typeface="Times New Roman" panose="02020603050405020304" charset="0"/>
            </a:rPr>
            <a:t>KẾT </a:t>
          </a:r>
          <a:r>
            <a:rPr lang="vi-VN" sz="2800">
              <a:solidFill>
                <a:schemeClr val="dk1"/>
              </a:solidFill>
              <a:latin typeface="Times New Roman" panose="02020603050405020304" charset="0"/>
              <a:cs typeface="Times New Roman" panose="02020603050405020304" charset="0"/>
            </a:rPr>
            <a:t>LUẬN</a:t>
          </a:r>
          <a:endParaRPr lang="vi-VN" sz="2800">
            <a:solidFill>
              <a:schemeClr val="dk1"/>
            </a:solidFill>
            <a:latin typeface="Times New Roman" panose="02020603050405020304" charset="0"/>
            <a:cs typeface="Times New Roman" panose="02020603050405020304" charset="0"/>
          </a:endParaRPr>
        </a:p>
      </dsp:txBody>
      <dsp:txXfrm rot="5400000">
        <a:off x="4719922" y="-987960"/>
        <a:ext cx="717315" cy="8612172"/>
      </dsp:txXfrm>
    </dsp:sp>
    <dsp:sp modelId="{F20AAF78-45A7-4B1F-9D68-8503D7087E84}">
      <dsp:nvSpPr>
        <dsp:cNvPr id="15" name="Chevron 14"/>
        <dsp:cNvSpPr/>
      </dsp:nvSpPr>
      <dsp:spPr bwMode="white">
        <a:xfrm rot="5400000">
          <a:off x="-165534" y="4111493"/>
          <a:ext cx="1103561" cy="772493"/>
        </a:xfrm>
        <a:prstGeom prst="chevron">
          <a:avLst/>
        </a:prstGeom>
      </dsp:spPr>
      <dsp:style>
        <a:lnRef idx="2">
          <a:schemeClr val="accent4">
            <a:tint val="55000"/>
            <a:hueOff val="144000"/>
            <a:satOff val="-3058"/>
            <a:lumOff val="-20234"/>
            <a:alpha val="100000"/>
          </a:schemeClr>
        </a:lnRef>
        <a:fillRef idx="1">
          <a:schemeClr val="accent4">
            <a:tint val="55000"/>
            <a:hueOff val="144000"/>
            <a:satOff val="-3058"/>
            <a:lumOff val="-20234"/>
            <a:alpha val="100000"/>
          </a:schemeClr>
        </a:fillRef>
        <a:effectRef idx="0">
          <a:scrgbClr r="0" g="0" b="0"/>
        </a:effectRef>
        <a:fontRef idx="minor">
          <a:schemeClr val="lt1"/>
        </a:fontRef>
      </dsp:style>
      <dsp:txBody>
        <a:bodyPr rot="-5400000"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altLang="en-US"/>
        </a:p>
      </dsp:txBody>
      <dsp:txXfrm rot="5400000">
        <a:off x="-165534" y="4111493"/>
        <a:ext cx="1103561" cy="772493"/>
      </dsp:txXfrm>
    </dsp:sp>
    <dsp:sp modelId="{EFC6939D-644E-4FBE-B74C-9F3B3173DDBC}">
      <dsp:nvSpPr>
        <dsp:cNvPr id="16" name="Round Same Side Corner Rectangle 15"/>
        <dsp:cNvSpPr/>
      </dsp:nvSpPr>
      <dsp:spPr bwMode="white">
        <a:xfrm rot="5400000">
          <a:off x="4719922" y="-1470"/>
          <a:ext cx="717315" cy="8612172"/>
        </a:xfrm>
        <a:prstGeom prst="round2SameRect">
          <a:avLst/>
        </a:prstGeom>
      </dsp:spPr>
      <dsp:style>
        <a:lnRef idx="2">
          <a:schemeClr val="accent4">
            <a:tint val="55000"/>
            <a:hueOff val="144000"/>
            <a:satOff val="-3058"/>
            <a:lumOff val="-20234"/>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sz="2800">
              <a:solidFill>
                <a:schemeClr val="dk1"/>
              </a:solidFill>
              <a:latin typeface="Times New Roman" panose="02020603050405020304" charset="0"/>
              <a:cs typeface="Times New Roman" panose="02020603050405020304" charset="0"/>
            </a:rPr>
            <a:t>TÀI </a:t>
          </a:r>
          <a:r>
            <a:rPr lang="vi-VN" sz="2800">
              <a:solidFill>
                <a:schemeClr val="dk1"/>
              </a:solidFill>
              <a:latin typeface="Times New Roman" panose="02020603050405020304" charset="0"/>
              <a:cs typeface="Times New Roman" panose="02020603050405020304" charset="0"/>
            </a:rPr>
            <a:t>LIỆU </a:t>
          </a:r>
          <a:r>
            <a:rPr lang="vi-VN" sz="2800">
              <a:solidFill>
                <a:schemeClr val="dk1"/>
              </a:solidFill>
              <a:latin typeface="Times New Roman" panose="02020603050405020304" charset="0"/>
              <a:cs typeface="Times New Roman" panose="02020603050405020304" charset="0"/>
            </a:rPr>
            <a:t>THAM </a:t>
          </a:r>
          <a:r>
            <a:rPr lang="vi-VN" sz="2800">
              <a:solidFill>
                <a:schemeClr val="dk1"/>
              </a:solidFill>
              <a:latin typeface="Times New Roman" panose="02020603050405020304" charset="0"/>
              <a:cs typeface="Times New Roman" panose="02020603050405020304" charset="0"/>
            </a:rPr>
            <a:t>KHẢO</a:t>
          </a:r>
          <a:endParaRPr lang="vi-VN" sz="2800">
            <a:solidFill>
              <a:schemeClr val="dk1"/>
            </a:solidFill>
            <a:latin typeface="Times New Roman" panose="02020603050405020304" charset="0"/>
            <a:cs typeface="Times New Roman" panose="02020603050405020304" charset="0"/>
          </a:endParaRPr>
        </a:p>
      </dsp:txBody>
      <dsp:txXfrm rot="5400000">
        <a:off x="4719922" y="-1470"/>
        <a:ext cx="717315" cy="86121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Lst>
      <dgm:cxnLst>
        <dgm:cxn modelId="4" srcId="0" destId="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alog">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pag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Calibri" panose="020F0502020204030204" charset="0"/>
            </a:endParaRPr>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3.xml"/><Relationship Id="rId2" Type="http://schemas.openxmlformats.org/officeDocument/2006/relationships/slideLayout" Target="../slideLayouts/slideLayout2.xml"/><Relationship Id="rId19" Type="http://schemas.openxmlformats.org/officeDocument/2006/relationships/tags" Target="../tags/tag2.xml"/><Relationship Id="rId18" Type="http://schemas.openxmlformats.org/officeDocument/2006/relationships/tags" Target="../tags/tag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9"/>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27.xml"/><Relationship Id="rId3" Type="http://schemas.openxmlformats.org/officeDocument/2006/relationships/image" Target="../media/image10.png"/><Relationship Id="rId2" Type="http://schemas.openxmlformats.org/officeDocument/2006/relationships/tags" Target="../tags/tag26.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image" Target="../media/image6.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5.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34.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9.xml"/><Relationship Id="rId5" Type="http://schemas.openxmlformats.org/officeDocument/2006/relationships/image" Target="../media/image6.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5.xml"/><Relationship Id="rId5" Type="http://schemas.openxmlformats.org/officeDocument/2006/relationships/image" Target="../media/image6.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diagramColors" Target="../diagrams/colors1.xml"/><Relationship Id="rId8" Type="http://schemas.openxmlformats.org/officeDocument/2006/relationships/diagramQuickStyle" Target="../diagrams/quickStyle1.xml"/><Relationship Id="rId7" Type="http://schemas.openxmlformats.org/officeDocument/2006/relationships/diagramLayout" Target="../diagrams/layout1.xml"/><Relationship Id="rId6" Type="http://schemas.openxmlformats.org/officeDocument/2006/relationships/diagramData" Target="../diagrams/data1.xml"/><Relationship Id="rId5" Type="http://schemas.openxmlformats.org/officeDocument/2006/relationships/image" Target="../media/image6.pn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2" Type="http://schemas.openxmlformats.org/officeDocument/2006/relationships/slideLayout" Target="../slideLayouts/slideLayout2.xml"/><Relationship Id="rId11" Type="http://schemas.openxmlformats.org/officeDocument/2006/relationships/tags" Target="../tags/tag7.xml"/><Relationship Id="rId10" Type="http://schemas.microsoft.com/office/2007/relationships/diagramDrawing" Target="../diagrams/drawing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1.xml"/><Relationship Id="rId5" Type="http://schemas.openxmlformats.org/officeDocument/2006/relationships/image" Target="../media/image6.png"/><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7.xml"/><Relationship Id="rId5" Type="http://schemas.openxmlformats.org/officeDocument/2006/relationships/image" Target="../media/image6.png"/><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19.xml"/><Relationship Id="rId3" Type="http://schemas.openxmlformats.org/officeDocument/2006/relationships/image" Target="../media/image7.png"/><Relationship Id="rId2" Type="http://schemas.openxmlformats.org/officeDocument/2006/relationships/tags" Target="../tags/tag1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23.xml"/><Relationship Id="rId3" Type="http://schemas.openxmlformats.org/officeDocument/2006/relationships/image" Target="../media/image8.png"/><Relationship Id="rId2" Type="http://schemas.openxmlformats.org/officeDocument/2006/relationships/tags" Target="../tags/tag2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25.xml"/><Relationship Id="rId3" Type="http://schemas.openxmlformats.org/officeDocument/2006/relationships/image" Target="../media/image9.png"/><Relationship Id="rId2" Type="http://schemas.openxmlformats.org/officeDocument/2006/relationships/tags" Target="../tags/tag2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logo-agu"/>
          <p:cNvPicPr>
            <a:picLocks noGrp="1" noChangeAspect="1"/>
          </p:cNvPicPr>
          <p:nvPr>
            <p:ph idx="1"/>
          </p:nvPr>
        </p:nvPicPr>
        <p:blipFill>
          <a:blip r:embed="rId1"/>
          <a:stretch>
            <a:fillRect/>
          </a:stretch>
        </p:blipFill>
        <p:spPr>
          <a:xfrm>
            <a:off x="0" y="0"/>
            <a:ext cx="852170" cy="852170"/>
          </a:xfrm>
          <a:prstGeom prst="rect">
            <a:avLst/>
          </a:prstGeom>
        </p:spPr>
      </p:pic>
      <p:sp>
        <p:nvSpPr>
          <p:cNvPr id="4" name="Text Box 3"/>
          <p:cNvSpPr txBox="1"/>
          <p:nvPr/>
        </p:nvSpPr>
        <p:spPr>
          <a:xfrm>
            <a:off x="1598295" y="2362200"/>
            <a:ext cx="8995410" cy="829945"/>
          </a:xfrm>
          <a:prstGeom prst="rect">
            <a:avLst/>
          </a:prstGeom>
          <a:noFill/>
        </p:spPr>
        <p:txBody>
          <a:bodyPr wrap="none" rtlCol="0" anchor="t">
            <a:spAutoFit/>
          </a:bodyPr>
          <a:p>
            <a:pPr algn="ctr"/>
            <a:r>
              <a:rPr lang="vi-VN" altLang="en-US" sz="2400" b="1" dirty="0">
                <a:latin typeface="Times New Roman" panose="02020603050405020304" charset="0"/>
                <a:ea typeface="Calibri" panose="020F0502020204030204" charset="0"/>
                <a:cs typeface="Times New Roman" panose="02020603050405020304" charset="0"/>
                <a:sym typeface="+mn-ea"/>
              </a:rPr>
              <a:t>TÌM HIỂU KỸ THUẬT NHẬN DẠNG GIỌNG NÓI TIẾNG VIỆT </a:t>
            </a:r>
            <a:endParaRPr lang="vi-VN" altLang="en-US" sz="2400" b="1" dirty="0">
              <a:latin typeface="Times New Roman" panose="02020603050405020304" charset="0"/>
              <a:ea typeface="Calibri" panose="020F0502020204030204" charset="0"/>
              <a:cs typeface="Times New Roman" panose="02020603050405020304" charset="0"/>
              <a:sym typeface="+mn-ea"/>
            </a:endParaRPr>
          </a:p>
          <a:p>
            <a:pPr algn="ctr"/>
            <a:r>
              <a:rPr lang="vi-VN" altLang="en-US" sz="2400" b="1" dirty="0">
                <a:latin typeface="Times New Roman" panose="02020603050405020304" charset="0"/>
                <a:ea typeface="Calibri" panose="020F0502020204030204" charset="0"/>
                <a:cs typeface="Times New Roman" panose="02020603050405020304" charset="0"/>
                <a:sym typeface="+mn-ea"/>
              </a:rPr>
              <a:t>BẰNG MẠNG NƠ-RON NHÂN TẠO</a:t>
            </a:r>
            <a:endParaRPr lang="en-US" sz="2400"/>
          </a:p>
        </p:txBody>
      </p:sp>
      <p:sp>
        <p:nvSpPr>
          <p:cNvPr id="5" name="Text Box 4"/>
          <p:cNvSpPr txBox="1"/>
          <p:nvPr/>
        </p:nvSpPr>
        <p:spPr>
          <a:xfrm>
            <a:off x="6947535" y="3519805"/>
            <a:ext cx="4848225" cy="1198880"/>
          </a:xfrm>
          <a:prstGeom prst="rect">
            <a:avLst/>
          </a:prstGeom>
          <a:noFill/>
        </p:spPr>
        <p:txBody>
          <a:bodyPr wrap="square" rtlCol="0">
            <a:spAutoFit/>
          </a:bodyPr>
          <a:p>
            <a:pPr algn="r"/>
            <a:r>
              <a:rPr lang="vi-VN" altLang="en-US" sz="2400" i="1">
                <a:latin typeface="Times New Roman" panose="02020603050405020304" charset="0"/>
                <a:cs typeface="Times New Roman" panose="02020603050405020304" charset="0"/>
                <a:sym typeface="+mn-ea"/>
              </a:rPr>
              <a:t>Võ Hoàng Ân - DTH195418</a:t>
            </a:r>
            <a:endParaRPr lang="vi-VN" altLang="en-US" sz="2400" i="1">
              <a:latin typeface="Times New Roman" panose="02020603050405020304" charset="0"/>
              <a:cs typeface="Times New Roman" panose="02020603050405020304" charset="0"/>
            </a:endParaRPr>
          </a:p>
          <a:p>
            <a:pPr algn="r"/>
            <a:r>
              <a:rPr lang="vi-VN" altLang="en-US" sz="2400" i="1">
                <a:latin typeface="Times New Roman" panose="02020603050405020304" charset="0"/>
                <a:cs typeface="Times New Roman" panose="02020603050405020304" charset="0"/>
                <a:sym typeface="+mn-ea"/>
              </a:rPr>
              <a:t>Nguyễn Thị Mỹ Xuyến - DTH195416</a:t>
            </a:r>
            <a:endParaRPr lang="vi-VN" altLang="en-US" sz="2400" i="1">
              <a:latin typeface="Times New Roman" panose="02020603050405020304" charset="0"/>
              <a:cs typeface="Times New Roman" panose="02020603050405020304" charset="0"/>
            </a:endParaRPr>
          </a:p>
          <a:p>
            <a:pPr algn="r"/>
            <a:r>
              <a:rPr lang="vi-VN" altLang="en-US" sz="2400" i="1">
                <a:latin typeface="Times New Roman" panose="02020603050405020304" charset="0"/>
                <a:cs typeface="Times New Roman" panose="02020603050405020304" charset="0"/>
                <a:sym typeface="+mn-ea"/>
              </a:rPr>
              <a:t>Trần Thị Loan Thảo - DTH195366</a:t>
            </a:r>
            <a:endParaRPr lang="en-US" sz="2400"/>
          </a:p>
        </p:txBody>
      </p:sp>
      <p:sp>
        <p:nvSpPr>
          <p:cNvPr id="8" name="Text Box 12"/>
          <p:cNvSpPr txBox="1"/>
          <p:nvPr/>
        </p:nvSpPr>
        <p:spPr>
          <a:xfrm>
            <a:off x="4823505" y="5160685"/>
            <a:ext cx="6835412" cy="461665"/>
          </a:xfrm>
          <a:prstGeom prst="rect">
            <a:avLst/>
          </a:prstGeom>
          <a:noFill/>
        </p:spPr>
        <p:txBody>
          <a:bodyPr wrap="square" rtlCol="0">
            <a:spAutoFit/>
          </a:bodyPr>
          <a:p>
            <a:pPr algn="r"/>
            <a:r>
              <a:rPr lang="en-US" altLang="en-US" sz="2400" b="1" i="1" smtClean="0">
                <a:latin typeface="Times New Roman" panose="02020603050405020304" charset="0"/>
                <a:cs typeface="Times New Roman" panose="02020603050405020304" charset="0"/>
              </a:rPr>
              <a:t>Giảng viên hướng dẫn: TS Nguyễn Văn Hòa</a:t>
            </a:r>
            <a:endParaRPr lang="vi-VN" altLang="en-US" sz="2400" b="1" i="1">
              <a:latin typeface="Times New Roman" panose="02020603050405020304" charset="0"/>
              <a:cs typeface="Times New Roman" panose="02020603050405020304" charset="0"/>
            </a:endParaRPr>
          </a:p>
        </p:txBody>
      </p:sp>
      <p:sp>
        <p:nvSpPr>
          <p:cNvPr id="16" name="Text Box 15"/>
          <p:cNvSpPr txBox="1"/>
          <p:nvPr/>
        </p:nvSpPr>
        <p:spPr>
          <a:xfrm>
            <a:off x="5089525" y="6317615"/>
            <a:ext cx="2211070" cy="306705"/>
          </a:xfrm>
          <a:prstGeom prst="rect">
            <a:avLst/>
          </a:prstGeom>
          <a:noFill/>
        </p:spPr>
        <p:txBody>
          <a:bodyPr wrap="square" rtlCol="0">
            <a:spAutoFit/>
          </a:bodyPr>
          <a:p>
            <a:r>
              <a:rPr lang="vi-VN" altLang="en-US" sz="1400">
                <a:latin typeface="Times New Roman" panose="02020603050405020304" charset="0"/>
                <a:cs typeface="Times New Roman" panose="02020603050405020304" charset="0"/>
              </a:rPr>
              <a:t>An Giang, 1/202</a:t>
            </a:r>
            <a:r>
              <a:rPr lang="vi-VN" altLang="en-US" sz="1400">
                <a:latin typeface="Times New Roman" panose="02020603050405020304" charset="0"/>
                <a:cs typeface="Times New Roman" panose="02020603050405020304" charset="0"/>
              </a:rPr>
              <a:t>3</a:t>
            </a:r>
            <a:endParaRPr lang="vi-VN" altLang="en-US" sz="1400">
              <a:latin typeface="Times New Roman" panose="02020603050405020304" charset="0"/>
              <a:cs typeface="Times New Roman" panose="02020603050405020304" charset="0"/>
            </a:endParaRPr>
          </a:p>
        </p:txBody>
      </p:sp>
      <p:sp>
        <p:nvSpPr>
          <p:cNvPr id="15" name="Text Box 14"/>
          <p:cNvSpPr txBox="1"/>
          <p:nvPr/>
        </p:nvSpPr>
        <p:spPr>
          <a:xfrm>
            <a:off x="384810" y="6317615"/>
            <a:ext cx="3316605" cy="306705"/>
          </a:xfrm>
          <a:prstGeom prst="rect">
            <a:avLst/>
          </a:prstGeom>
          <a:noFill/>
        </p:spPr>
        <p:txBody>
          <a:bodyPr wrap="square" rtlCol="0">
            <a:spAutoFit/>
          </a:bodyPr>
          <a:p>
            <a:r>
              <a:rPr lang="vi-VN" altLang="en-US" sz="1400" i="1">
                <a:latin typeface="Times New Roman" panose="02020603050405020304" charset="0"/>
                <a:cs typeface="Times New Roman" panose="02020603050405020304" charset="0"/>
              </a:rPr>
              <a:t>Trường Đại học An Giang</a:t>
            </a:r>
            <a:endParaRPr lang="vi-VN" altLang="en-US" sz="1400" i="1">
              <a:latin typeface="Times New Roman" panose="02020603050405020304" charset="0"/>
              <a:cs typeface="Times New Roman" panose="02020603050405020304" charset="0"/>
            </a:endParaRPr>
          </a:p>
        </p:txBody>
      </p:sp>
      <p:sp>
        <p:nvSpPr>
          <p:cNvPr id="17" name="Text Box 16"/>
          <p:cNvSpPr txBox="1"/>
          <p:nvPr/>
        </p:nvSpPr>
        <p:spPr>
          <a:xfrm>
            <a:off x="11491595" y="6256020"/>
            <a:ext cx="334645" cy="306705"/>
          </a:xfrm>
          <a:prstGeom prst="rect">
            <a:avLst/>
          </a:prstGeom>
          <a:noFill/>
        </p:spPr>
        <p:txBody>
          <a:bodyPr wrap="square" rtlCol="0">
            <a:spAutoFit/>
          </a:bodyPr>
          <a:p>
            <a:r>
              <a:rPr lang="vi-VN" altLang="en-US" sz="1400">
                <a:latin typeface="Times New Roman" panose="02020603050405020304" charset="0"/>
                <a:cs typeface="Times New Roman" panose="02020603050405020304" charset="0"/>
              </a:rPr>
              <a:t>1</a:t>
            </a:r>
            <a:endParaRPr lang="vi-VN" altLang="en-US" sz="1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628332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94361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Thuật toán phân loại văn bản và </a:t>
            </a:r>
            <a:r>
              <a:rPr lang="vi-VN" altLang="en-US" sz="2000" i="1">
                <a:latin typeface="Times New Roman" panose="02020603050405020304" charset="0"/>
                <a:cs typeface="Times New Roman" panose="02020603050405020304" charset="0"/>
              </a:rPr>
              <a:t>text</a:t>
            </a:r>
            <a:endParaRPr lang="vi-VN" altLang="en-US" sz="2000" i="1">
              <a:latin typeface="Times New Roman" panose="02020603050405020304" charset="0"/>
              <a:cs typeface="Times New Roman" panose="02020603050405020304" charset="0"/>
            </a:endParaRPr>
          </a:p>
        </p:txBody>
      </p:sp>
      <p:sp>
        <p:nvSpPr>
          <p:cNvPr id="8" name="Text Box 7"/>
          <p:cNvSpPr txBox="1"/>
          <p:nvPr/>
        </p:nvSpPr>
        <p:spPr>
          <a:xfrm>
            <a:off x="5443855" y="4446905"/>
            <a:ext cx="6461125" cy="337185"/>
          </a:xfrm>
          <a:prstGeom prst="rect">
            <a:avLst/>
          </a:prstGeom>
          <a:noFill/>
        </p:spPr>
        <p:txBody>
          <a:bodyPr wrap="square" rtlCol="0">
            <a:spAutoFit/>
          </a:bodyPr>
          <a:p>
            <a:pPr algn="ctr"/>
            <a:r>
              <a:rPr lang="vi-VN" altLang="en-US" sz="1600" b="1">
                <a:latin typeface="Times New Roman" panose="02020603050405020304" charset="0"/>
                <a:cs typeface="Times New Roman" panose="02020603050405020304" charset="0"/>
              </a:rPr>
              <a:t>Hình 4. Thao tác huấn luyện mạng nơ-ron</a:t>
            </a:r>
            <a:endParaRPr lang="vi-VN" altLang="en-US" sz="1600" b="1">
              <a:latin typeface="Times New Roman" panose="02020603050405020304" charset="0"/>
              <a:cs typeface="Times New Roman" panose="02020603050405020304" charset="0"/>
            </a:endParaRPr>
          </a:p>
        </p:txBody>
      </p:sp>
      <p:sp>
        <p:nvSpPr>
          <p:cNvPr id="6" name="Text Box 5"/>
          <p:cNvSpPr txBox="1"/>
          <p:nvPr/>
        </p:nvSpPr>
        <p:spPr>
          <a:xfrm>
            <a:off x="466725" y="1460500"/>
            <a:ext cx="11258550" cy="1198880"/>
          </a:xfrm>
          <a:prstGeom prst="rect">
            <a:avLst/>
          </a:prstGeom>
          <a:noFill/>
        </p:spPr>
        <p:txBody>
          <a:bodyPr wrap="square" rtlCol="0">
            <a:spAutoFit/>
          </a:bodyPr>
          <a:p>
            <a:r>
              <a:rPr lang="en-US">
                <a:latin typeface="Times New Roman" panose="02020603050405020304" charset="0"/>
                <a:cs typeface="Times New Roman" panose="02020603050405020304" charset="0"/>
              </a:rPr>
              <a:t>Giả</a:t>
            </a:r>
            <a:r>
              <a:rPr lang="vi-VN" altLang="en-US">
                <a:latin typeface="Times New Roman" panose="02020603050405020304" charset="0"/>
                <a:cs typeface="Times New Roman" panose="02020603050405020304" charset="0"/>
              </a:rPr>
              <a:t>i</a:t>
            </a:r>
            <a:r>
              <a:rPr lang="en-US">
                <a:latin typeface="Times New Roman" panose="02020603050405020304" charset="0"/>
                <a:cs typeface="Times New Roman" panose="02020603050405020304" charset="0"/>
              </a:rPr>
              <a:t> thuật huấn luyện mạng nơ-ron tương đối phức tạp. Tuy nhiên, điều thuận lợi là phần mềm Matlab đã hổ trợ rất nhiều công cụ. Chúng tôi đã áp dụng giải thuật huấn luyện Levenberg-Marquardt. Ðây là một giải thuật có độ hội tụ bậc hai và là giải thuật nhanh nhất của Matlab. Quá trình huấn luyện mạng (lưu đồ tổng quát cho trên </a:t>
            </a:r>
            <a:r>
              <a:rPr lang="en-US" b="1">
                <a:latin typeface="Times New Roman" panose="02020603050405020304" charset="0"/>
                <a:cs typeface="Times New Roman" panose="02020603050405020304" charset="0"/>
              </a:rPr>
              <a:t>Hình 4</a:t>
            </a:r>
            <a:r>
              <a:rPr lang="en-US">
                <a:latin typeface="Times New Roman" panose="02020603050405020304" charset="0"/>
                <a:cs typeface="Times New Roman" panose="02020603050405020304" charset="0"/>
              </a:rPr>
              <a:t>) kiểm tra bằng dữ liệu của 3 người không có giọng đọc trong tập mẫu để đánh giá khả năng ‘nhớ’</a:t>
            </a:r>
            <a:r>
              <a:rPr lang="vi-VN" altLang="en-US">
                <a:latin typeface="Times New Roman" panose="02020603050405020304" charset="0"/>
                <a:cs typeface="Times New Roman" panose="02020603050405020304" charset="0"/>
              </a:rPr>
              <a:t> </a:t>
            </a:r>
            <a:r>
              <a:rPr lang="en-US">
                <a:latin typeface="Times New Roman" panose="02020603050405020304" charset="0"/>
                <a:cs typeface="Times New Roman" panose="02020603050405020304" charset="0"/>
              </a:rPr>
              <a:t>của mạng.</a:t>
            </a:r>
            <a:endParaRPr lang="en-US">
              <a:latin typeface="Times New Roman" panose="02020603050405020304" charset="0"/>
              <a:cs typeface="Times New Roman" panose="02020603050405020304" charset="0"/>
            </a:endParaRPr>
          </a:p>
        </p:txBody>
      </p:sp>
      <p:pic>
        <p:nvPicPr>
          <p:cNvPr id="9" name="Content Placeholder 8"/>
          <p:cNvPicPr>
            <a:picLocks noChangeAspect="1"/>
          </p:cNvPicPr>
          <p:nvPr>
            <p:ph sz="quarter" idx="13"/>
          </p:nvPr>
        </p:nvPicPr>
        <p:blipFill>
          <a:blip r:embed="rId3"/>
          <a:stretch>
            <a:fillRect/>
          </a:stretch>
        </p:blipFill>
        <p:spPr>
          <a:xfrm>
            <a:off x="476250" y="2660015"/>
            <a:ext cx="6025515" cy="3911600"/>
          </a:xfrm>
          <a:prstGeom prst="rect">
            <a:avLst/>
          </a:prstGeom>
        </p:spPr>
      </p:pic>
      <p:sp>
        <p:nvSpPr>
          <p:cNvPr id="17" name="Text Box 16"/>
          <p:cNvSpPr txBox="1"/>
          <p:nvPr/>
        </p:nvSpPr>
        <p:spPr>
          <a:xfrm>
            <a:off x="11438255" y="6571615"/>
            <a:ext cx="46672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0</a:t>
            </a:r>
            <a:endParaRPr lang="vi-VN" altLang="en-US" sz="1400">
              <a:latin typeface="Times New Roman" panose="02020603050405020304" charset="0"/>
              <a:cs typeface="Times New Roman" panose="0202060305040502030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ỨNG DỤNG MINH </a:t>
              </a: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HỌA</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389995" y="6256020"/>
            <a:ext cx="4362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1</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8290" y="295275"/>
            <a:ext cx="11616690" cy="586676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ỨNG DỤNG MINH HỌA</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55930" y="169545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Môi trường thực </a:t>
            </a:r>
            <a:r>
              <a:rPr lang="vi-VN" altLang="en-US" sz="2000" i="1">
                <a:latin typeface="Times New Roman" panose="02020603050405020304" charset="0"/>
                <a:cs typeface="Times New Roman" panose="02020603050405020304" charset="0"/>
              </a:rPr>
              <a:t>nghiệm</a:t>
            </a:r>
            <a:endParaRPr lang="vi-VN" altLang="en-US" sz="2000" i="1">
              <a:latin typeface="Times New Roman" panose="02020603050405020304" charset="0"/>
              <a:cs typeface="Times New Roman" panose="02020603050405020304" charset="0"/>
            </a:endParaRPr>
          </a:p>
        </p:txBody>
      </p:sp>
      <p:sp>
        <p:nvSpPr>
          <p:cNvPr id="6" name="Text Box 5"/>
          <p:cNvSpPr txBox="1"/>
          <p:nvPr/>
        </p:nvSpPr>
        <p:spPr>
          <a:xfrm>
            <a:off x="455930" y="2343150"/>
            <a:ext cx="11258550" cy="645160"/>
          </a:xfrm>
          <a:prstGeom prst="rect">
            <a:avLst/>
          </a:prstGeom>
          <a:noFill/>
        </p:spPr>
        <p:txBody>
          <a:bodyPr wrap="square" rtlCol="0">
            <a:spAutoFit/>
          </a:bodyPr>
          <a:p>
            <a:r>
              <a:rPr>
                <a:latin typeface="Times New Roman" panose="02020603050405020304" charset="0"/>
                <a:cs typeface="Times New Roman" panose="02020603050405020304" charset="0"/>
              </a:rPr>
              <a:t>Dựa trên giọng đọc của 10 người (gồm 9 nam và 1 nữ, chất giọng miền tây nam bộ). Nghiên cứu này được thực hiện dưới sự hổ trợ của Ðại học Cần thơ.</a:t>
            </a:r>
            <a:endParaRPr>
              <a:latin typeface="Times New Roman" panose="02020603050405020304" charset="0"/>
              <a:cs typeface="Times New Roman" panose="02020603050405020304" charset="0"/>
            </a:endParaRPr>
          </a:p>
        </p:txBody>
      </p:sp>
      <p:sp>
        <p:nvSpPr>
          <p:cNvPr id="7" name="Text Box 6"/>
          <p:cNvSpPr txBox="1"/>
          <p:nvPr/>
        </p:nvSpPr>
        <p:spPr>
          <a:xfrm>
            <a:off x="455930" y="902970"/>
            <a:ext cx="11268710" cy="645160"/>
          </a:xfrm>
          <a:prstGeom prst="rect">
            <a:avLst/>
          </a:prstGeom>
          <a:noFill/>
        </p:spPr>
        <p:txBody>
          <a:bodyPr wrap="square" rtlCol="0">
            <a:spAutoFit/>
          </a:bodyPr>
          <a:p>
            <a:r>
              <a:rPr lang="en-US">
                <a:latin typeface="Times New Roman" panose="02020603050405020304" charset="0"/>
                <a:cs typeface="Times New Roman" panose="02020603050405020304" charset="0"/>
              </a:rPr>
              <a:t>Trong phần này chúng tôi giới thiệu “Ứng dụng mạng nơ-ron nhân tạo để điều khiển thiết bị bằng giọng nói tiếng Việt” của nhóm tác giả Nguyễn Chí Ngôn và cộng sự Trần Thanh Hùng, Trương Thị Thanh Tuyền và Nguyễn Thái Nghe [1]</a:t>
            </a:r>
            <a:endParaRPr lang="en-US">
              <a:latin typeface="Times New Roman" panose="02020603050405020304" charset="0"/>
              <a:cs typeface="Times New Roman" panose="02020603050405020304" charset="0"/>
            </a:endParaRPr>
          </a:p>
        </p:txBody>
      </p:sp>
      <p:sp>
        <p:nvSpPr>
          <p:cNvPr id="10" name="Text Box 9"/>
          <p:cNvSpPr txBox="1"/>
          <p:nvPr/>
        </p:nvSpPr>
        <p:spPr>
          <a:xfrm>
            <a:off x="455930" y="3131185"/>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Một số kết quả thực </a:t>
            </a:r>
            <a:r>
              <a:rPr lang="vi-VN" altLang="en-US" sz="2000" i="1">
                <a:latin typeface="Times New Roman" panose="02020603050405020304" charset="0"/>
                <a:cs typeface="Times New Roman" panose="02020603050405020304" charset="0"/>
              </a:rPr>
              <a:t>nghiệm</a:t>
            </a:r>
            <a:endParaRPr lang="vi-VN" altLang="en-US" sz="2000" i="1">
              <a:latin typeface="Times New Roman" panose="02020603050405020304" charset="0"/>
              <a:cs typeface="Times New Roman" panose="02020603050405020304" charset="0"/>
            </a:endParaRPr>
          </a:p>
        </p:txBody>
      </p:sp>
      <p:sp>
        <p:nvSpPr>
          <p:cNvPr id="11" name="Text Box 10"/>
          <p:cNvSpPr txBox="1"/>
          <p:nvPr/>
        </p:nvSpPr>
        <p:spPr>
          <a:xfrm>
            <a:off x="455930" y="3884930"/>
            <a:ext cx="10903585" cy="1753235"/>
          </a:xfrm>
          <a:prstGeom prst="rect">
            <a:avLst/>
          </a:prstGeom>
          <a:noFill/>
        </p:spPr>
        <p:txBody>
          <a:bodyPr wrap="square" rtlCol="0">
            <a:spAutoFit/>
          </a:bodyPr>
          <a:p>
            <a:r>
              <a:rPr lang="en-US">
                <a:latin typeface="Times New Roman" panose="02020603050405020304" charset="0"/>
                <a:cs typeface="Times New Roman" panose="02020603050405020304" charset="0"/>
              </a:rPr>
              <a:t>Một chương trình tự động ghi nhận kết quả nhận dạng (sau khi được xác nhận của người điều khiển), được áp dụng. Thống kê trên 1000 lần đọc các lệnh ‘Tới’, ‘Lui’, ‘Trái’,’Phải’ của nhiều người, chúng tôi ước lượng được độ chính xác như sau (</a:t>
            </a:r>
            <a:r>
              <a:rPr lang="en-US" b="1" i="1">
                <a:latin typeface="Times New Roman" panose="02020603050405020304" charset="0"/>
                <a:cs typeface="Times New Roman" panose="02020603050405020304" charset="0"/>
              </a:rPr>
              <a:t>Bảng 1</a:t>
            </a:r>
            <a:r>
              <a:rPr lang="en-US">
                <a:latin typeface="Times New Roman" panose="02020603050405020304" charset="0"/>
                <a:cs typeface="Times New Roman" panose="02020603050405020304" charset="0"/>
              </a:rPr>
              <a:t> và </a:t>
            </a:r>
            <a:r>
              <a:rPr lang="en-US" b="1" i="1">
                <a:latin typeface="Times New Roman" panose="02020603050405020304" charset="0"/>
                <a:cs typeface="Times New Roman" panose="02020603050405020304" charset="0"/>
              </a:rPr>
              <a:t>Bảng 2</a:t>
            </a: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- 95% đối với nhóm người có giọng đọc đã được sử dụng để huấn luyện mạng. </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- 84% đối với nhóm người có giọng đọc chưa được sử dụng để huấn luyện mạng. Tuy nhiên, chúng ta có thể ghi âm giọng nói của những người này và huấn luyện tiếp để cải thiện tỉ lệ lỗi.</a:t>
            </a:r>
            <a:endParaRPr lang="en-US">
              <a:latin typeface="Times New Roman" panose="02020603050405020304" charset="0"/>
              <a:cs typeface="Times New Roman" panose="02020603050405020304" charset="0"/>
            </a:endParaRPr>
          </a:p>
        </p:txBody>
      </p:sp>
      <p:sp>
        <p:nvSpPr>
          <p:cNvPr id="17" name="Text Box 16"/>
          <p:cNvSpPr txBox="1"/>
          <p:nvPr/>
        </p:nvSpPr>
        <p:spPr>
          <a:xfrm>
            <a:off x="11359515" y="6256020"/>
            <a:ext cx="46672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2</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Title 12"/>
          <p:cNvSpPr>
            <a:spLocks noGrp="1"/>
          </p:cNvSpPr>
          <p:nvPr>
            <p:ph type="title"/>
          </p:nvPr>
        </p:nvSpPr>
        <p:spPr/>
        <p:txBody>
          <a:bodyPr/>
          <a:p>
            <a:endParaRPr lang="en-US"/>
          </a:p>
        </p:txBody>
      </p:sp>
      <p:sp>
        <p:nvSpPr>
          <p:cNvPr id="3" name="矩形 2"/>
          <p:cNvSpPr/>
          <p:nvPr/>
        </p:nvSpPr>
        <p:spPr>
          <a:xfrm>
            <a:off x="288290" y="295275"/>
            <a:ext cx="11616690" cy="598995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ỨNG DỤNG MINH HỌA</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Text Box 9"/>
          <p:cNvSpPr txBox="1"/>
          <p:nvPr/>
        </p:nvSpPr>
        <p:spPr>
          <a:xfrm>
            <a:off x="455930" y="920115"/>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Một số kết quả thực </a:t>
            </a:r>
            <a:r>
              <a:rPr lang="vi-VN" altLang="en-US" sz="2000" i="1">
                <a:latin typeface="Times New Roman" panose="02020603050405020304" charset="0"/>
                <a:cs typeface="Times New Roman" panose="02020603050405020304" charset="0"/>
              </a:rPr>
              <a:t>nghiệm</a:t>
            </a:r>
            <a:endParaRPr lang="vi-VN" altLang="en-US" sz="2000" i="1">
              <a:latin typeface="Times New Roman" panose="02020603050405020304" charset="0"/>
              <a:cs typeface="Times New Roman" panose="02020603050405020304" charset="0"/>
            </a:endParaRPr>
          </a:p>
        </p:txBody>
      </p:sp>
      <p:pic>
        <p:nvPicPr>
          <p:cNvPr id="8" name="Content Placeholder 7"/>
          <p:cNvPicPr>
            <a:picLocks noChangeAspect="1"/>
          </p:cNvPicPr>
          <p:nvPr>
            <p:ph sz="half" idx="1"/>
          </p:nvPr>
        </p:nvPicPr>
        <p:blipFill>
          <a:blip r:embed="rId3"/>
          <a:stretch>
            <a:fillRect/>
          </a:stretch>
        </p:blipFill>
        <p:spPr>
          <a:xfrm>
            <a:off x="455930" y="1691005"/>
            <a:ext cx="10090785" cy="2047240"/>
          </a:xfrm>
          <a:prstGeom prst="rect">
            <a:avLst/>
          </a:prstGeom>
        </p:spPr>
      </p:pic>
      <p:pic>
        <p:nvPicPr>
          <p:cNvPr id="12" name="Content Placeholder 11"/>
          <p:cNvPicPr>
            <a:picLocks noChangeAspect="1"/>
          </p:cNvPicPr>
          <p:nvPr>
            <p:ph sz="half" idx="2"/>
          </p:nvPr>
        </p:nvPicPr>
        <p:blipFill>
          <a:blip r:embed="rId4"/>
          <a:stretch>
            <a:fillRect/>
          </a:stretch>
        </p:blipFill>
        <p:spPr>
          <a:xfrm>
            <a:off x="613410" y="3896360"/>
            <a:ext cx="9695180" cy="2306320"/>
          </a:xfrm>
          <a:prstGeom prst="rect">
            <a:avLst/>
          </a:prstGeom>
        </p:spPr>
      </p:pic>
      <p:sp>
        <p:nvSpPr>
          <p:cNvPr id="17" name="Text Box 16"/>
          <p:cNvSpPr txBox="1"/>
          <p:nvPr/>
        </p:nvSpPr>
        <p:spPr>
          <a:xfrm>
            <a:off x="11519535" y="6417945"/>
            <a:ext cx="3854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3</a:t>
            </a:r>
            <a:endParaRPr lang="vi-VN" altLang="en-US" sz="1400">
              <a:latin typeface="Times New Roman" panose="02020603050405020304" charset="0"/>
              <a:cs typeface="Times New Roman" panose="0202060305040502030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KẾT </a:t>
              </a: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LUẬN</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389995" y="6256020"/>
            <a:ext cx="4362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4</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Title 12"/>
          <p:cNvSpPr>
            <a:spLocks noGrp="1"/>
          </p:cNvSpPr>
          <p:nvPr>
            <p:ph type="title"/>
          </p:nvPr>
        </p:nvSpPr>
        <p:spPr/>
        <p:txBody>
          <a:bodyPr/>
          <a:p>
            <a:endParaRPr lang="en-US"/>
          </a:p>
        </p:txBody>
      </p:sp>
      <p:sp>
        <p:nvSpPr>
          <p:cNvPr id="3" name="矩形 2"/>
          <p:cNvSpPr/>
          <p:nvPr/>
        </p:nvSpPr>
        <p:spPr>
          <a:xfrm>
            <a:off x="288290" y="295275"/>
            <a:ext cx="11616690" cy="575500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KẾT LUẬN</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6" name="Text Box 5"/>
          <p:cNvSpPr txBox="1"/>
          <p:nvPr/>
        </p:nvSpPr>
        <p:spPr>
          <a:xfrm>
            <a:off x="567690" y="1359535"/>
            <a:ext cx="11055985" cy="4154170"/>
          </a:xfrm>
          <a:prstGeom prst="rect">
            <a:avLst/>
          </a:prstGeom>
          <a:noFill/>
        </p:spPr>
        <p:txBody>
          <a:bodyPr wrap="square" rtlCol="0">
            <a:spAutoFit/>
          </a:bodyPr>
          <a:p>
            <a:r>
              <a:rPr lang="en-US" sz="2400">
                <a:latin typeface="Times New Roman" panose="02020603050405020304" charset="0"/>
                <a:cs typeface="Times New Roman" panose="02020603050405020304" charset="0"/>
              </a:rPr>
              <a:t>‣</a:t>
            </a:r>
            <a:r>
              <a:rPr lang="vi-VN" altLang="en-US" sz="2400">
                <a:latin typeface="Times New Roman" panose="02020603050405020304" charset="0"/>
                <a:cs typeface="Times New Roman" panose="02020603050405020304" charset="0"/>
              </a:rPr>
              <a:t> </a:t>
            </a:r>
            <a:r>
              <a:rPr lang="en-US" sz="2400" b="1" i="1">
                <a:latin typeface="Times New Roman" panose="02020603050405020304" charset="0"/>
                <a:cs typeface="Times New Roman" panose="02020603050405020304" charset="0"/>
              </a:rPr>
              <a:t>Kết quả</a:t>
            </a:r>
            <a:r>
              <a:rPr lang="en-US" sz="2400">
                <a:latin typeface="Times New Roman" panose="02020603050405020304" charset="0"/>
                <a:cs typeface="Times New Roman" panose="02020603050405020304" charset="0"/>
              </a:rPr>
              <a:t>: nghiên cứu cho thấy khả năng tăng số lượng từ nhận dạng là khả thi từ quá trình huấn luyện mạng phân loại một lần tín hiệu đầu vào và chia ra thành 4 nhóm, đặc trưng cho 4 từ: ‘Tới’, ‘Lui’, ‘Trái’ và ‘Phải’.</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a:t>
            </a:r>
            <a:r>
              <a:rPr lang="vi-VN" altLang="en-US" sz="2400">
                <a:latin typeface="Times New Roman" panose="02020603050405020304" charset="0"/>
                <a:cs typeface="Times New Roman" panose="02020603050405020304" charset="0"/>
              </a:rPr>
              <a:t> </a:t>
            </a:r>
            <a:r>
              <a:rPr lang="en-US" sz="2400" b="1" i="1">
                <a:latin typeface="Times New Roman" panose="02020603050405020304" charset="0"/>
                <a:cs typeface="Times New Roman" panose="02020603050405020304" charset="0"/>
              </a:rPr>
              <a:t>Phương pháp</a:t>
            </a:r>
            <a:r>
              <a:rPr lang="en-US" sz="2400">
                <a:latin typeface="Times New Roman" panose="02020603050405020304" charset="0"/>
                <a:cs typeface="Times New Roman" panose="02020603050405020304" charset="0"/>
              </a:rPr>
              <a:t>: phân lớp dữ liệu trước khi nhận dạng sao cho mỗi lớp chứa các từ có đặc trưng gần giống nhau. Chẳng hạn, dùng một mạng tổng quát để phân biệt từ vừa đọc thuộc nhóm “thanh bằng ” hay “thanh trắc”, sau đó đưa vào mạng chuyên biệt để nhận dạng chính xác từ vừa đọc. Ngoài ra, kiểm tra trên nhóm người có giọng đọc đã được sử dụng để huấn luyện, mạng nơ-ron làm việc khá hiệu quả.</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a:t>
            </a:r>
            <a:r>
              <a:rPr lang="vi-VN" altLang="en-US" sz="2400">
                <a:latin typeface="Times New Roman" panose="02020603050405020304" charset="0"/>
                <a:cs typeface="Times New Roman" panose="02020603050405020304" charset="0"/>
              </a:rPr>
              <a:t> </a:t>
            </a:r>
            <a:r>
              <a:rPr lang="en-US" sz="2400" b="1" i="1">
                <a:latin typeface="Times New Roman" panose="02020603050405020304" charset="0"/>
                <a:cs typeface="Times New Roman" panose="02020603050405020304" charset="0"/>
              </a:rPr>
              <a:t>Công việc trong tương lai</a:t>
            </a:r>
            <a:r>
              <a:rPr lang="en-US" sz="2400">
                <a:latin typeface="Times New Roman" panose="02020603050405020304" charset="0"/>
                <a:cs typeface="Times New Roman" panose="02020603050405020304" charset="0"/>
              </a:rPr>
              <a:t>: ứng dụng nghiên cứu này vào thực tế, để tạo nên 1 sản phẩm rất có ý nghĩa xã hội. Ðó là, chế tạo xe lăn điều khiển bằng giọng nói, dành cho những người khuyết tật bị mất cả 2 tay và 2 chân ở Việt Nam.</a:t>
            </a:r>
            <a:endParaRPr lang="en-US" sz="2400">
              <a:latin typeface="Times New Roman" panose="02020603050405020304" charset="0"/>
              <a:cs typeface="Times New Roman" panose="02020603050405020304" charset="0"/>
            </a:endParaRPr>
          </a:p>
        </p:txBody>
      </p:sp>
      <p:sp>
        <p:nvSpPr>
          <p:cNvPr id="17" name="Text Box 16"/>
          <p:cNvSpPr txBox="1"/>
          <p:nvPr/>
        </p:nvSpPr>
        <p:spPr>
          <a:xfrm>
            <a:off x="11353800" y="6256020"/>
            <a:ext cx="472440"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5</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TÀI LIỆU THAM </a:t>
              </a: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KHẢO</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380470" y="6256020"/>
            <a:ext cx="445770"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6</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Title 12"/>
          <p:cNvSpPr>
            <a:spLocks noGrp="1"/>
          </p:cNvSpPr>
          <p:nvPr>
            <p:ph type="title"/>
          </p:nvPr>
        </p:nvSpPr>
        <p:spPr/>
        <p:txBody>
          <a:bodyPr/>
          <a:p>
            <a:endParaRPr lang="en-US"/>
          </a:p>
        </p:txBody>
      </p:sp>
      <p:sp>
        <p:nvSpPr>
          <p:cNvPr id="3" name="矩形 2"/>
          <p:cNvSpPr/>
          <p:nvPr/>
        </p:nvSpPr>
        <p:spPr>
          <a:xfrm>
            <a:off x="288290" y="295275"/>
            <a:ext cx="11616690" cy="565531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TÀI LIỆU THAM KHẢO</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6" name="Text Box 5"/>
          <p:cNvSpPr txBox="1"/>
          <p:nvPr/>
        </p:nvSpPr>
        <p:spPr>
          <a:xfrm>
            <a:off x="567690" y="3021965"/>
            <a:ext cx="11055985" cy="829945"/>
          </a:xfrm>
          <a:prstGeom prst="rect">
            <a:avLst/>
          </a:prstGeom>
          <a:noFill/>
        </p:spPr>
        <p:txBody>
          <a:bodyPr wrap="square" rtlCol="0">
            <a:spAutoFit/>
          </a:bodyPr>
          <a:p>
            <a:r>
              <a:rPr sz="2400">
                <a:latin typeface="Times New Roman" panose="02020603050405020304" charset="0"/>
                <a:cs typeface="Times New Roman" panose="02020603050405020304" charset="0"/>
              </a:rPr>
              <a:t>[1]</a:t>
            </a:r>
            <a:r>
              <a:rPr lang="vi-VN" sz="2400">
                <a:latin typeface="Times New Roman" panose="02020603050405020304" charset="0"/>
                <a:cs typeface="Times New Roman" panose="02020603050405020304" charset="0"/>
              </a:rPr>
              <a:t> </a:t>
            </a:r>
            <a:r>
              <a:rPr sz="2400">
                <a:latin typeface="Times New Roman" panose="02020603050405020304" charset="0"/>
                <a:cs typeface="Times New Roman" panose="02020603050405020304" charset="0"/>
              </a:rPr>
              <a:t>Ngôn N. C., Hùng T. T., and Tuyền T. T. T., “ỨNG DỤNG MẠNG NƠ-RON NH N TẠO ÐỂ ÐIỀU KHIỂN THIẾT BỊ BẰNG GIỌNG NÓI TIẾNG VIỆT,” p. 8.</a:t>
            </a:r>
            <a:endParaRPr sz="2400">
              <a:latin typeface="Times New Roman" panose="02020603050405020304" charset="0"/>
              <a:cs typeface="Times New Roman" panose="02020603050405020304" charset="0"/>
            </a:endParaRPr>
          </a:p>
        </p:txBody>
      </p:sp>
      <p:sp>
        <p:nvSpPr>
          <p:cNvPr id="17" name="Text Box 16"/>
          <p:cNvSpPr txBox="1"/>
          <p:nvPr/>
        </p:nvSpPr>
        <p:spPr>
          <a:xfrm>
            <a:off x="11440795" y="6256020"/>
            <a:ext cx="3854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7</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9" name="PA-文本框 4"/>
          <p:cNvSpPr txBox="1"/>
          <p:nvPr>
            <p:custDataLst>
              <p:tags r:id="rId2"/>
            </p:custDataLst>
          </p:nvPr>
        </p:nvSpPr>
        <p:spPr>
          <a:xfrm>
            <a:off x="2283460" y="2829560"/>
            <a:ext cx="762508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b="1" dirty="0">
                <a:solidFill>
                  <a:schemeClr val="tx1"/>
                </a:solidFill>
                <a:latin typeface="Times New Roman" panose="02020603050405020304" charset="0"/>
                <a:ea typeface="Calibri" panose="020F0502020204030204" charset="0"/>
                <a:cs typeface="Times New Roman" panose="02020603050405020304" charset="0"/>
              </a:rPr>
              <a:t>THANK YOU</a:t>
            </a:r>
            <a:endParaRPr lang="en-US" altLang="zh-CN" sz="72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7" name="Text Box 16"/>
          <p:cNvSpPr txBox="1"/>
          <p:nvPr/>
        </p:nvSpPr>
        <p:spPr>
          <a:xfrm>
            <a:off x="11410950" y="6256020"/>
            <a:ext cx="415290"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8</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1468120" y="512445"/>
            <a:ext cx="9384665" cy="583311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1468206" y="513080"/>
            <a:ext cx="9385386" cy="3595370"/>
            <a:chOff x="1721" y="1535"/>
            <a:chExt cx="15980" cy="5662"/>
          </a:xfrm>
        </p:grpSpPr>
        <p:sp>
          <p:nvSpPr>
            <p:cNvPr id="9" name="PA-文本框 4"/>
            <p:cNvSpPr txBox="1"/>
            <p:nvPr>
              <p:custDataLst>
                <p:tags r:id="rId3"/>
              </p:custDataLst>
            </p:nvPr>
          </p:nvSpPr>
          <p:spPr>
            <a:xfrm>
              <a:off x="1721" y="1535"/>
              <a:ext cx="15980" cy="9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en-US" sz="3200" b="1" dirty="0">
                  <a:solidFill>
                    <a:schemeClr val="tx1"/>
                  </a:solidFill>
                  <a:latin typeface="Times New Roman" panose="02020603050405020304" charset="0"/>
                  <a:ea typeface="Calibri" panose="020F0502020204030204" charset="0"/>
                  <a:cs typeface="Times New Roman" panose="02020603050405020304" charset="0"/>
                </a:rPr>
                <a:t>NỘI DUNG</a:t>
              </a:r>
              <a:endParaRPr lang="vi-VN" altLang="en-US" sz="32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3478" y="6545"/>
              <a:ext cx="12244"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graphicFrame>
        <p:nvGraphicFramePr>
          <p:cNvPr id="4" name="Diagram 3"/>
          <p:cNvGraphicFramePr/>
          <p:nvPr/>
        </p:nvGraphicFramePr>
        <p:xfrm>
          <a:off x="1468755" y="1296670"/>
          <a:ext cx="9384665" cy="50495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2</a:t>
            </a:r>
            <a:endParaRPr lang="vi-VN" altLang="en-US" sz="1400">
              <a:latin typeface="Times New Roman" panose="02020603050405020304" charset="0"/>
              <a:cs typeface="Times New Roman" panose="02020603050405020304" charset="0"/>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GIỚI THIỆU</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3</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596963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8"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GIỚI THIỆU</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27" name="TextBox 4"/>
          <p:cNvSpPr txBox="1"/>
          <p:nvPr/>
        </p:nvSpPr>
        <p:spPr>
          <a:xfrm>
            <a:off x="890393" y="1877131"/>
            <a:ext cx="778510" cy="706755"/>
          </a:xfrm>
          <a:prstGeom prst="rect">
            <a:avLst/>
          </a:prstGeom>
          <a:noFill/>
        </p:spPr>
        <p:txBody>
          <a:bodyPr wrap="none" rtlCol="0">
            <a:spAutoFit/>
          </a:bodyPr>
          <a:p>
            <a:r>
              <a:rPr lang="en-US" altLang="zh-CN" sz="4000" dirty="0">
                <a:solidFill>
                  <a:schemeClr val="bg1"/>
                </a:solidFill>
                <a:latin typeface="Calibri" panose="020F0502020204030204" charset="0"/>
                <a:ea typeface="Calibri" panose="020F0502020204030204" charset="0"/>
              </a:rPr>
              <a:t>01</a:t>
            </a:r>
            <a:endParaRPr lang="en-US" altLang="zh-CN" sz="4000" dirty="0">
              <a:solidFill>
                <a:schemeClr val="bg1"/>
              </a:solidFill>
              <a:latin typeface="Calibri" panose="020F0502020204030204" charset="0"/>
              <a:ea typeface="Calibri" panose="020F0502020204030204" charset="0"/>
            </a:endParaRPr>
          </a:p>
        </p:txBody>
      </p:sp>
      <p:sp>
        <p:nvSpPr>
          <p:cNvPr id="31" name="TextBox 8"/>
          <p:cNvSpPr txBox="1"/>
          <p:nvPr/>
        </p:nvSpPr>
        <p:spPr>
          <a:xfrm>
            <a:off x="890391" y="4284436"/>
            <a:ext cx="778510" cy="706755"/>
          </a:xfrm>
          <a:prstGeom prst="rect">
            <a:avLst/>
          </a:prstGeom>
          <a:noFill/>
        </p:spPr>
        <p:txBody>
          <a:bodyPr wrap="none" rtlCol="0">
            <a:spAutoFit/>
          </a:bodyPr>
          <a:p>
            <a:r>
              <a:rPr lang="en-US" altLang="zh-CN" sz="4000" dirty="0">
                <a:solidFill>
                  <a:schemeClr val="bg1"/>
                </a:solidFill>
                <a:latin typeface="Calibri" panose="020F0502020204030204" charset="0"/>
                <a:ea typeface="Calibri" panose="020F0502020204030204" charset="0"/>
              </a:rPr>
              <a:t>03</a:t>
            </a:r>
            <a:endParaRPr lang="en-US" altLang="zh-CN" sz="4000" dirty="0">
              <a:solidFill>
                <a:schemeClr val="bg1"/>
              </a:solidFill>
              <a:latin typeface="Calibri" panose="020F0502020204030204" charset="0"/>
              <a:ea typeface="Calibri" panose="020F0502020204030204" charset="0"/>
            </a:endParaRPr>
          </a:p>
        </p:txBody>
      </p:sp>
      <p:sp>
        <p:nvSpPr>
          <p:cNvPr id="35" name="TextBox 12"/>
          <p:cNvSpPr txBox="1"/>
          <p:nvPr/>
        </p:nvSpPr>
        <p:spPr>
          <a:xfrm>
            <a:off x="6459013" y="1884171"/>
            <a:ext cx="778510" cy="706755"/>
          </a:xfrm>
          <a:prstGeom prst="rect">
            <a:avLst/>
          </a:prstGeom>
          <a:noFill/>
        </p:spPr>
        <p:txBody>
          <a:bodyPr wrap="none" rtlCol="0">
            <a:spAutoFit/>
          </a:bodyPr>
          <a:p>
            <a:r>
              <a:rPr lang="en-US" altLang="zh-CN" sz="4000" dirty="0">
                <a:solidFill>
                  <a:schemeClr val="bg1"/>
                </a:solidFill>
                <a:latin typeface="Calibri" panose="020F0502020204030204" charset="0"/>
                <a:ea typeface="Calibri" panose="020F0502020204030204" charset="0"/>
              </a:rPr>
              <a:t>02</a:t>
            </a:r>
            <a:endParaRPr lang="en-US" altLang="zh-CN" sz="4000" dirty="0">
              <a:solidFill>
                <a:schemeClr val="bg1"/>
              </a:solidFill>
              <a:latin typeface="Calibri" panose="020F0502020204030204" charset="0"/>
              <a:ea typeface="Calibri" panose="020F0502020204030204" charset="0"/>
            </a:endParaRPr>
          </a:p>
        </p:txBody>
      </p:sp>
      <p:sp>
        <p:nvSpPr>
          <p:cNvPr id="39" name="TextBox 16"/>
          <p:cNvSpPr txBox="1"/>
          <p:nvPr/>
        </p:nvSpPr>
        <p:spPr>
          <a:xfrm>
            <a:off x="6459011" y="4291476"/>
            <a:ext cx="778510" cy="706755"/>
          </a:xfrm>
          <a:prstGeom prst="rect">
            <a:avLst/>
          </a:prstGeom>
          <a:noFill/>
        </p:spPr>
        <p:txBody>
          <a:bodyPr wrap="none" rtlCol="0">
            <a:spAutoFit/>
          </a:bodyPr>
          <a:p>
            <a:r>
              <a:rPr lang="en-US" altLang="zh-CN" sz="4000" dirty="0">
                <a:solidFill>
                  <a:schemeClr val="bg1"/>
                </a:solidFill>
                <a:latin typeface="Calibri" panose="020F0502020204030204" charset="0"/>
                <a:ea typeface="Calibri" panose="020F0502020204030204" charset="0"/>
              </a:rPr>
              <a:t>04</a:t>
            </a:r>
            <a:endParaRPr lang="en-US" altLang="zh-CN" sz="4000" dirty="0">
              <a:solidFill>
                <a:schemeClr val="bg1"/>
              </a:solidFill>
              <a:latin typeface="Calibri" panose="020F0502020204030204" charset="0"/>
              <a:ea typeface="Calibri" panose="020F0502020204030204" charset="0"/>
            </a:endParaRPr>
          </a:p>
        </p:txBody>
      </p:sp>
      <p:sp>
        <p:nvSpPr>
          <p:cNvPr id="2" name="Text Box 1"/>
          <p:cNvSpPr txBox="1"/>
          <p:nvPr/>
        </p:nvSpPr>
        <p:spPr>
          <a:xfrm>
            <a:off x="287655" y="902970"/>
            <a:ext cx="11617325" cy="5354320"/>
          </a:xfrm>
          <a:prstGeom prst="rect">
            <a:avLst/>
          </a:prstGeom>
          <a:noFill/>
        </p:spPr>
        <p:txBody>
          <a:bodyPr wrap="square" rtlCol="0">
            <a:spAutoFit/>
          </a:bodyPr>
          <a:p>
            <a:r>
              <a:rPr lang="en-US">
                <a:latin typeface="Times New Roman" panose="02020603050405020304" charset="0"/>
                <a:cs typeface="Times New Roman" panose="02020603050405020304" charset="0"/>
              </a:rPr>
              <a:t>Từ xa xưa, tiếng nói là một trong những phương tiện giao tiếp đầu tiên giữa người với người. Thông qua giọng nói có thể nhận biết được người này hay người khác do mỗi người có một giọng nói khác nhau, có người nói rất nhẹ nhàng, êm tai nhưng lại có người nói lại gây chói tai, … Nhận dạng người từ giọng nói hay nhận dạng tiếng nói đang được rất nhiều tổ chức quan tâm và nghiên cứu hiện nay.</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Nhiều lĩnh vực hiện nay đã ứng dụng nhận dạng giọng nói để xác thực quyền truy cập vào các hệ thống an ninh bằng mật khẩu nói, giám sát người qua giọng nói hay trong giao tiếp điện tử bằng hộp thư thoại có nhận dạng giọng nói, … </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Ở Việt Nam, việc tìm hiểu nghiên cứu và phát triển các hệ thống nhận dạng tiếng nói đang bước đầu có kết quả. Do những đặc thù riêng của tiếng Việt có thể thấy rõ ba miền Bắc-Trung-Nam có cách nói chuyện, giao tiếp khác nhau với nhiều từ đồng âm nhưng lại khác nghĩa hoặc cùng nghĩa nhưng lại có cách nói khác. Có nhiều phương pháp tiếp cận đến nhận dạng giọng nói, song do tính đặc thù phức tạp của mỗi ngôn ngữ và chất giọng của từng địa phương, dân tộc vậy nên việc chọn lựa phương pháp tiếp cận bài toán nhận dạng phù hợp với tiếng Việt là một vấn đề cũng như thách thức lớn tương đối khó khăn.</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Tuy nhiên, mục tiêu của nhận dạng tiếng nói tự động bằng máy là phải tiến tới hệ thống nhận dạng tiếng nói liên tục, kích thước từ điển lớn, không phụ thuộc vào người nói. Vì vậy, các hệ thống nhận dạng tiếng nói hiện nay thường xây dựng trên cơ sở áp dụng các kỹ thuật nhận dạng mẫu phức tạp hơn, đó là mô hình mạng nơron nhân tạo đã cho một số thành công nhất định.</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Hiện nay có rất nhiều hướng tìm hiểu, nghiên cứu như nhận dạng bằng Logic mờ, Markov ẩn, … trong đó có nhận dạng bằng Nơ-ron. Bài viết này chúng em mong muốn “Tìm hiểu kỹ thuật nhận dạng giọng nói bằng mạng Nơron nhân tạo” để nhận dạng một số từ cơ bản của tiếng Việt đủ để nhận dạng được giọng nói người và hiểu đó là tiếng Việt.</a:t>
            </a:r>
            <a:endParaRPr lang="en-US">
              <a:latin typeface="Times New Roman" panose="02020603050405020304" charset="0"/>
              <a:cs typeface="Times New Roman" panose="02020603050405020304" charset="0"/>
            </a:endParaRPr>
          </a:p>
        </p:txBody>
      </p:sp>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4</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0-#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5"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PHƯƠNG </a:t>
              </a: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PHÁP</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5</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596773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94361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a:t>
            </a:r>
            <a:r>
              <a:rPr lang="en-US" sz="2000" i="1">
                <a:latin typeface="Times New Roman" panose="02020603050405020304" charset="0"/>
                <a:cs typeface="Times New Roman" panose="02020603050405020304" charset="0"/>
              </a:rPr>
              <a:t>Mô hình tổng quan về nhận dạng giọng nói bằng mạng Nơron nhân tạo</a:t>
            </a:r>
            <a:endParaRPr lang="en-US" sz="2000" i="1">
              <a:latin typeface="Times New Roman" panose="02020603050405020304" charset="0"/>
              <a:cs typeface="Times New Roman" panose="02020603050405020304" charset="0"/>
            </a:endParaRPr>
          </a:p>
        </p:txBody>
      </p:sp>
      <p:pic>
        <p:nvPicPr>
          <p:cNvPr id="6" name="Content Placeholder 5"/>
          <p:cNvPicPr>
            <a:picLocks noChangeAspect="1"/>
          </p:cNvPicPr>
          <p:nvPr>
            <p:ph sz="quarter" idx="13"/>
          </p:nvPr>
        </p:nvPicPr>
        <p:blipFill>
          <a:blip r:embed="rId3"/>
          <a:stretch>
            <a:fillRect/>
          </a:stretch>
        </p:blipFill>
        <p:spPr>
          <a:xfrm>
            <a:off x="1885950" y="1691640"/>
            <a:ext cx="8013065" cy="3474720"/>
          </a:xfrm>
          <a:prstGeom prst="rect">
            <a:avLst/>
          </a:prstGeom>
        </p:spPr>
      </p:pic>
      <p:sp>
        <p:nvSpPr>
          <p:cNvPr id="7" name="Text Box 6"/>
          <p:cNvSpPr txBox="1"/>
          <p:nvPr/>
        </p:nvSpPr>
        <p:spPr>
          <a:xfrm>
            <a:off x="2484120" y="5629275"/>
            <a:ext cx="6461125" cy="337185"/>
          </a:xfrm>
          <a:prstGeom prst="rect">
            <a:avLst/>
          </a:prstGeom>
          <a:noFill/>
        </p:spPr>
        <p:txBody>
          <a:bodyPr wrap="square" rtlCol="0">
            <a:spAutoFit/>
          </a:bodyPr>
          <a:p>
            <a:pPr algn="ctr"/>
            <a:r>
              <a:rPr lang="vi-VN" altLang="en-US" sz="1600" b="1">
                <a:latin typeface="Times New Roman" panose="02020603050405020304" charset="0"/>
                <a:cs typeface="Times New Roman" panose="02020603050405020304" charset="0"/>
              </a:rPr>
              <a:t>Hình 1. Mô hình nhận dạng giọng nói</a:t>
            </a:r>
            <a:endParaRPr lang="vi-VN" altLang="en-US" sz="1600" b="1">
              <a:latin typeface="Times New Roman" panose="02020603050405020304" charset="0"/>
              <a:cs typeface="Times New Roman" panose="02020603050405020304" charset="0"/>
            </a:endParaRPr>
          </a:p>
        </p:txBody>
      </p:sp>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6</a:t>
            </a:r>
            <a:endParaRPr lang="vi-VN" altLang="en-US" sz="1400">
              <a:latin typeface="Times New Roman" panose="02020603050405020304" charset="0"/>
              <a:cs typeface="Times New Roman" panose="0202060305040502030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572516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1044575"/>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a:t>
            </a:r>
            <a:r>
              <a:rPr lang="en-US" sz="2000" i="1">
                <a:latin typeface="Times New Roman" panose="02020603050405020304" charset="0"/>
                <a:cs typeface="Times New Roman" panose="02020603050405020304" charset="0"/>
              </a:rPr>
              <a:t>Mô hình tổng quan về nhận dạng giọng nói bằng mạng Nơron nhân tạo</a:t>
            </a:r>
            <a:endParaRPr lang="en-US" sz="2000" i="1">
              <a:latin typeface="Times New Roman" panose="02020603050405020304" charset="0"/>
              <a:cs typeface="Times New Roman" panose="02020603050405020304" charset="0"/>
            </a:endParaRPr>
          </a:p>
        </p:txBody>
      </p:sp>
      <p:sp>
        <p:nvSpPr>
          <p:cNvPr id="9" name="Text Box 8"/>
          <p:cNvSpPr txBox="1"/>
          <p:nvPr/>
        </p:nvSpPr>
        <p:spPr>
          <a:xfrm>
            <a:off x="476250" y="2128520"/>
            <a:ext cx="11249025" cy="3415030"/>
          </a:xfrm>
          <a:prstGeom prst="rect">
            <a:avLst/>
          </a:prstGeom>
          <a:noFill/>
        </p:spPr>
        <p:txBody>
          <a:bodyPr wrap="square" rtlCol="0">
            <a:spAutoFit/>
          </a:bodyPr>
          <a:p>
            <a:r>
              <a:rPr lang="en-US" sz="2400">
                <a:latin typeface="Times New Roman" panose="02020603050405020304" charset="0"/>
                <a:cs typeface="Times New Roman" panose="02020603050405020304" charset="0"/>
              </a:rPr>
              <a:t>Nhận dạng tiếng nói là quá trình phức tạp bao gồm nhiều khâu biến đổi. Tín hiệu mà người phát ra là tín hiệu tương tự, qua quá trình lấy mẫu, lượng tử hoá và mã hoá để thu được các mẫu tín hiệu dạng số (tín hiệu mà máy tính có thể hiểu và xử lý được). </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Các mẫu tín hiệu này được trích chọn đặc trưng. Những đặc trưng này sẽ là đầu vào cho quá trình nhận dạng. Sau khi nhận dạng tín hiệu người dùng phát âm, hệ thống sẽ đưa ra kết quả nhận dạng. </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Các quá trình cơ bản của một hệ thống nhận dạng tiếng nói, gồm có ba giai đoạn: phân tích đặc tính, phân lớp mẫu và xử lý ngôn ngữ. Chúng ta có thể thấy được một cách trực quan bài toán nhận dạng tiếng nói qua </a:t>
            </a:r>
            <a:r>
              <a:rPr lang="en-US" sz="2400" b="1">
                <a:latin typeface="Times New Roman" panose="02020603050405020304" charset="0"/>
                <a:cs typeface="Times New Roman" panose="02020603050405020304" charset="0"/>
              </a:rPr>
              <a:t>Hình 1</a:t>
            </a:r>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10" name="Text Box 9"/>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7</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608457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94361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Thuật toán phân loại văn bản và </a:t>
            </a:r>
            <a:r>
              <a:rPr lang="vi-VN" altLang="en-US" sz="2000" i="1">
                <a:latin typeface="Times New Roman" panose="02020603050405020304" charset="0"/>
                <a:cs typeface="Times New Roman" panose="02020603050405020304" charset="0"/>
              </a:rPr>
              <a:t>text</a:t>
            </a:r>
            <a:endParaRPr lang="vi-VN" altLang="en-US" sz="2000" i="1">
              <a:latin typeface="Times New Roman" panose="02020603050405020304" charset="0"/>
              <a:cs typeface="Times New Roman" panose="02020603050405020304" charset="0"/>
            </a:endParaRPr>
          </a:p>
        </p:txBody>
      </p:sp>
      <p:sp>
        <p:nvSpPr>
          <p:cNvPr id="9" name="Text Box 8"/>
          <p:cNvSpPr txBox="1"/>
          <p:nvPr/>
        </p:nvSpPr>
        <p:spPr>
          <a:xfrm>
            <a:off x="481330" y="1449070"/>
            <a:ext cx="11249025" cy="1938020"/>
          </a:xfrm>
          <a:prstGeom prst="rect">
            <a:avLst/>
          </a:prstGeom>
          <a:noFill/>
        </p:spPr>
        <p:txBody>
          <a:bodyPr wrap="square" rtlCol="0">
            <a:spAutoFit/>
          </a:bodyPr>
          <a:p>
            <a:r>
              <a:rPr lang="en-US" sz="2400">
                <a:latin typeface="Times New Roman" panose="02020603050405020304" charset="0"/>
                <a:cs typeface="Times New Roman" panose="02020603050405020304" charset="0"/>
              </a:rPr>
              <a:t>Quá trình nhận dạng giọng nói bắt đầu trực tiếp từ dạng sóng thô. Sau khi ghi âm, tín hiệu tiếng nói cần được xử lý để hạn chế nhiễu. Ðồng thời, một giải thuật tách từ được áp dụng để xác định thời điểm bắt đầu và kết th</a:t>
            </a:r>
            <a:r>
              <a:rPr lang="vi-VN" altLang="en-US" sz="2400">
                <a:latin typeface="Times New Roman" panose="02020603050405020304" charset="0"/>
                <a:cs typeface="Times New Roman" panose="02020603050405020304" charset="0"/>
              </a:rPr>
              <a:t>úc</a:t>
            </a:r>
            <a:r>
              <a:rPr lang="en-US" sz="2400">
                <a:latin typeface="Times New Roman" panose="02020603050405020304" charset="0"/>
                <a:cs typeface="Times New Roman" panose="02020603050405020304" charset="0"/>
              </a:rPr>
              <a:t> của tín hiệu (bởi vì thời gian cho phép soundcard ghi âm thường dài hơn tín hiệu thực tế). </a:t>
            </a:r>
            <a:r>
              <a:rPr lang="en-US" sz="2400" b="1">
                <a:latin typeface="Times New Roman" panose="02020603050405020304" charset="0"/>
                <a:cs typeface="Times New Roman" panose="02020603050405020304" charset="0"/>
              </a:rPr>
              <a:t>Hình 2</a:t>
            </a:r>
            <a:r>
              <a:rPr lang="en-US" sz="2400">
                <a:latin typeface="Times New Roman" panose="02020603050405020304" charset="0"/>
                <a:cs typeface="Times New Roman" panose="02020603050405020304" charset="0"/>
              </a:rPr>
              <a:t> trình bày nguyên tắc tiền xử lý dữ liệu. </a:t>
            </a:r>
            <a:r>
              <a:rPr lang="en-US" sz="2400" b="1">
                <a:latin typeface="Times New Roman" panose="02020603050405020304" charset="0"/>
                <a:cs typeface="Times New Roman" panose="02020603050405020304" charset="0"/>
              </a:rPr>
              <a:t>Hình 3</a:t>
            </a:r>
            <a:r>
              <a:rPr lang="en-US" sz="2400">
                <a:latin typeface="Times New Roman" panose="02020603050405020304" charset="0"/>
                <a:cs typeface="Times New Roman" panose="02020603050405020304" charset="0"/>
              </a:rPr>
              <a:t> minh họa dạng tín hiệu trước và sau khi xử lý.</a:t>
            </a:r>
            <a:endParaRPr lang="en-US" sz="2400">
              <a:latin typeface="Times New Roman" panose="02020603050405020304" charset="0"/>
              <a:cs typeface="Times New Roman" panose="02020603050405020304" charset="0"/>
            </a:endParaRPr>
          </a:p>
        </p:txBody>
      </p:sp>
      <p:pic>
        <p:nvPicPr>
          <p:cNvPr id="6" name="Content Placeholder 5"/>
          <p:cNvPicPr>
            <a:picLocks noChangeAspect="1"/>
          </p:cNvPicPr>
          <p:nvPr>
            <p:ph sz="quarter" idx="13"/>
          </p:nvPr>
        </p:nvPicPr>
        <p:blipFill>
          <a:blip r:embed="rId3"/>
          <a:stretch>
            <a:fillRect/>
          </a:stretch>
        </p:blipFill>
        <p:spPr>
          <a:xfrm>
            <a:off x="2155190" y="3387090"/>
            <a:ext cx="7901940" cy="2461260"/>
          </a:xfrm>
          <a:prstGeom prst="rect">
            <a:avLst/>
          </a:prstGeom>
        </p:spPr>
      </p:pic>
      <p:sp>
        <p:nvSpPr>
          <p:cNvPr id="8" name="Text Box 7"/>
          <p:cNvSpPr txBox="1"/>
          <p:nvPr/>
        </p:nvSpPr>
        <p:spPr>
          <a:xfrm>
            <a:off x="2595880" y="6035040"/>
            <a:ext cx="6461125" cy="337185"/>
          </a:xfrm>
          <a:prstGeom prst="rect">
            <a:avLst/>
          </a:prstGeom>
          <a:noFill/>
        </p:spPr>
        <p:txBody>
          <a:bodyPr wrap="square" rtlCol="0">
            <a:spAutoFit/>
          </a:bodyPr>
          <a:p>
            <a:pPr algn="ctr"/>
            <a:r>
              <a:rPr lang="vi-VN" altLang="en-US" sz="1600" b="1">
                <a:latin typeface="Times New Roman" panose="02020603050405020304" charset="0"/>
                <a:cs typeface="Times New Roman" panose="02020603050405020304" charset="0"/>
              </a:rPr>
              <a:t>Hình 2. Nguyên tắc tiền xử lý dữ liệu tiếng </a:t>
            </a:r>
            <a:r>
              <a:rPr lang="vi-VN" altLang="en-US" sz="1600" b="1">
                <a:latin typeface="Times New Roman" panose="02020603050405020304" charset="0"/>
                <a:cs typeface="Times New Roman" panose="02020603050405020304" charset="0"/>
              </a:rPr>
              <a:t>nói</a:t>
            </a:r>
            <a:endParaRPr lang="vi-VN" altLang="en-US" sz="1600" b="1">
              <a:latin typeface="Times New Roman" panose="02020603050405020304" charset="0"/>
              <a:cs typeface="Times New Roman" panose="02020603050405020304" charset="0"/>
            </a:endParaRPr>
          </a:p>
        </p:txBody>
      </p:sp>
      <p:sp>
        <p:nvSpPr>
          <p:cNvPr id="17" name="Text Box 16"/>
          <p:cNvSpPr txBox="1"/>
          <p:nvPr/>
        </p:nvSpPr>
        <p:spPr>
          <a:xfrm>
            <a:off x="11569700" y="6489065"/>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8</a:t>
            </a:r>
            <a:endParaRPr lang="vi-VN" altLang="en-US" sz="1400">
              <a:latin typeface="Times New Roman" panose="02020603050405020304" charset="0"/>
              <a:cs typeface="Times New Roman" panose="0202060305040502030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580644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94361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Thuật toán phân loại văn bản và </a:t>
            </a:r>
            <a:r>
              <a:rPr lang="vi-VN" altLang="en-US" sz="2000" i="1">
                <a:latin typeface="Times New Roman" panose="02020603050405020304" charset="0"/>
                <a:cs typeface="Times New Roman" panose="02020603050405020304" charset="0"/>
              </a:rPr>
              <a:t>text</a:t>
            </a:r>
            <a:endParaRPr lang="vi-VN" altLang="en-US" sz="2000" i="1">
              <a:latin typeface="Times New Roman" panose="02020603050405020304" charset="0"/>
              <a:cs typeface="Times New Roman" panose="02020603050405020304" charset="0"/>
            </a:endParaRPr>
          </a:p>
        </p:txBody>
      </p:sp>
      <p:sp>
        <p:nvSpPr>
          <p:cNvPr id="8" name="Text Box 7"/>
          <p:cNvSpPr txBox="1"/>
          <p:nvPr/>
        </p:nvSpPr>
        <p:spPr>
          <a:xfrm>
            <a:off x="2865120" y="5507990"/>
            <a:ext cx="6461125" cy="337185"/>
          </a:xfrm>
          <a:prstGeom prst="rect">
            <a:avLst/>
          </a:prstGeom>
          <a:noFill/>
        </p:spPr>
        <p:txBody>
          <a:bodyPr wrap="square" rtlCol="0">
            <a:spAutoFit/>
          </a:bodyPr>
          <a:p>
            <a:pPr algn="ctr"/>
            <a:r>
              <a:rPr lang="vi-VN" altLang="en-US" sz="1600" b="1">
                <a:latin typeface="Times New Roman" panose="02020603050405020304" charset="0"/>
                <a:cs typeface="Times New Roman" panose="02020603050405020304" charset="0"/>
              </a:rPr>
              <a:t>Hình 3. Kết quả tín hiệu trước và sau xử </a:t>
            </a:r>
            <a:r>
              <a:rPr lang="vi-VN" altLang="en-US" sz="1600" b="1">
                <a:latin typeface="Times New Roman" panose="02020603050405020304" charset="0"/>
                <a:cs typeface="Times New Roman" panose="02020603050405020304" charset="0"/>
              </a:rPr>
              <a:t>lý</a:t>
            </a:r>
            <a:endParaRPr lang="vi-VN" altLang="en-US" sz="1600" b="1">
              <a:latin typeface="Times New Roman" panose="02020603050405020304" charset="0"/>
              <a:cs typeface="Times New Roman" panose="02020603050405020304" charset="0"/>
            </a:endParaRPr>
          </a:p>
        </p:txBody>
      </p:sp>
      <p:pic>
        <p:nvPicPr>
          <p:cNvPr id="10" name="Content Placeholder 9"/>
          <p:cNvPicPr>
            <a:picLocks noChangeAspect="1"/>
          </p:cNvPicPr>
          <p:nvPr>
            <p:ph sz="quarter" idx="13"/>
          </p:nvPr>
        </p:nvPicPr>
        <p:blipFill>
          <a:blip r:embed="rId3"/>
          <a:stretch>
            <a:fillRect/>
          </a:stretch>
        </p:blipFill>
        <p:spPr>
          <a:xfrm>
            <a:off x="1623060" y="2058670"/>
            <a:ext cx="8863965" cy="3144520"/>
          </a:xfrm>
          <a:prstGeom prst="rect">
            <a:avLst/>
          </a:prstGeom>
        </p:spPr>
      </p:pic>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9</a:t>
            </a:r>
            <a:endParaRPr lang="vi-VN" altLang="en-US" sz="1400">
              <a:latin typeface="Times New Roman" panose="02020603050405020304" charset="0"/>
              <a:cs typeface="Times New Roman" panose="0202060305040502030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5"/>
</p:tagLst>
</file>

<file path=ppt/tags/tag11.xml><?xml version="1.0" encoding="utf-8"?>
<p:tagLst xmlns:p="http://schemas.openxmlformats.org/presentationml/2006/main">
  <p:tag name="KSO_WM_BEAUTIFY_FLAG" val="#wm#"/>
  <p:tag name="KSO_WM_TEMPLATE_CATEGORY" val="custom"/>
  <p:tag name="KSO_WM_TEMPLATE_INDEX" val="20184553"/>
</p:tagLst>
</file>

<file path=ppt/tags/tag12.xml><?xml version="1.0" encoding="utf-8"?>
<p:tagLst xmlns:p="http://schemas.openxmlformats.org/presentationml/2006/main">
  <p:tag name="PA" val="v5.2.5"/>
</p:tagLst>
</file>

<file path=ppt/tags/tag13.xml><?xml version="1.0" encoding="utf-8"?>
<p:tagLst xmlns:p="http://schemas.openxmlformats.org/presentationml/2006/main">
  <p:tag name="KSO_WM_BEAUTIFY_FLAG" val="#wm#"/>
  <p:tag name="KSO_WM_TEMPLATE_CATEGORY" val="custom"/>
  <p:tag name="KSO_WM_TEMPLATE_INDEX" val="20184553"/>
</p:tagLst>
</file>

<file path=ppt/tags/tag14.xml><?xml version="1.0" encoding="utf-8"?>
<p:tagLst xmlns:p="http://schemas.openxmlformats.org/presentationml/2006/main">
  <p:tag name="PA" val="v5.2.5"/>
</p:tagLst>
</file>

<file path=ppt/tags/tag15.xml><?xml version="1.0" encoding="utf-8"?>
<p:tagLst xmlns:p="http://schemas.openxmlformats.org/presentationml/2006/main">
  <p:tag name="PA" val="v5.2.5"/>
</p:tagLst>
</file>

<file path=ppt/tags/tag16.xml><?xml version="1.0" encoding="utf-8"?>
<p:tagLst xmlns:p="http://schemas.openxmlformats.org/presentationml/2006/main">
  <p:tag name="PA" val="v5.2.5"/>
</p:tagLst>
</file>

<file path=ppt/tags/tag17.xml><?xml version="1.0" encoding="utf-8"?>
<p:tagLst xmlns:p="http://schemas.openxmlformats.org/presentationml/2006/main">
  <p:tag name="KSO_WM_BEAUTIFY_FLAG" val="#wm#"/>
  <p:tag name="KSO_WM_TEMPLATE_CATEGORY" val="custom"/>
  <p:tag name="KSO_WM_TEMPLATE_INDEX" val="20184553"/>
</p:tagLst>
</file>

<file path=ppt/tags/tag18.xml><?xml version="1.0" encoding="utf-8"?>
<p:tagLst xmlns:p="http://schemas.openxmlformats.org/presentationml/2006/main">
  <p:tag name="PA" val="v5.2.5"/>
</p:tagLst>
</file>

<file path=ppt/tags/tag19.xml><?xml version="1.0" encoding="utf-8"?>
<p:tagLst xmlns:p="http://schemas.openxmlformats.org/presentationml/2006/main">
  <p:tag name="KSO_WM_BEAUTIFY_FLAG" val="#wm#"/>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PA" val="v5.2.5"/>
</p:tagLst>
</file>

<file path=ppt/tags/tag21.xml><?xml version="1.0" encoding="utf-8"?>
<p:tagLst xmlns:p="http://schemas.openxmlformats.org/presentationml/2006/main">
  <p:tag name="KSO_WM_BEAUTIFY_FLAG" val="#wm#"/>
  <p:tag name="KSO_WM_TEMPLATE_CATEGORY" val="custom"/>
  <p:tag name="KSO_WM_TEMPLATE_INDEX" val="20184553"/>
</p:tagLst>
</file>

<file path=ppt/tags/tag22.xml><?xml version="1.0" encoding="utf-8"?>
<p:tagLst xmlns:p="http://schemas.openxmlformats.org/presentationml/2006/main">
  <p:tag name="PA" val="v5.2.5"/>
</p:tagLst>
</file>

<file path=ppt/tags/tag23.xml><?xml version="1.0" encoding="utf-8"?>
<p:tagLst xmlns:p="http://schemas.openxmlformats.org/presentationml/2006/main">
  <p:tag name="KSO_WM_BEAUTIFY_FLAG" val="#wm#"/>
  <p:tag name="KSO_WM_TEMPLATE_CATEGORY" val="custom"/>
  <p:tag name="KSO_WM_TEMPLATE_INDEX" val="20184553"/>
</p:tagLst>
</file>

<file path=ppt/tags/tag24.xml><?xml version="1.0" encoding="utf-8"?>
<p:tagLst xmlns:p="http://schemas.openxmlformats.org/presentationml/2006/main">
  <p:tag name="PA" val="v5.2.5"/>
</p:tagLst>
</file>

<file path=ppt/tags/tag25.xml><?xml version="1.0" encoding="utf-8"?>
<p:tagLst xmlns:p="http://schemas.openxmlformats.org/presentationml/2006/main">
  <p:tag name="KSO_WM_BEAUTIFY_FLAG" val="#wm#"/>
  <p:tag name="KSO_WM_TEMPLATE_CATEGORY" val="custom"/>
  <p:tag name="KSO_WM_TEMPLATE_INDEX" val="20184553"/>
</p:tagLst>
</file>

<file path=ppt/tags/tag26.xml><?xml version="1.0" encoding="utf-8"?>
<p:tagLst xmlns:p="http://schemas.openxmlformats.org/presentationml/2006/main">
  <p:tag name="PA" val="v5.2.5"/>
</p:tagLst>
</file>

<file path=ppt/tags/tag27.xml><?xml version="1.0" encoding="utf-8"?>
<p:tagLst xmlns:p="http://schemas.openxmlformats.org/presentationml/2006/main">
  <p:tag name="KSO_WM_BEAUTIFY_FLAG" val="#wm#"/>
  <p:tag name="KSO_WM_TEMPLATE_CATEGORY" val="custom"/>
  <p:tag name="KSO_WM_TEMPLATE_INDEX" val="20184553"/>
</p:tagLst>
</file>

<file path=ppt/tags/tag28.xml><?xml version="1.0" encoding="utf-8"?>
<p:tagLst xmlns:p="http://schemas.openxmlformats.org/presentationml/2006/main">
  <p:tag name="PA" val="v5.2.5"/>
</p:tagLst>
</file>

<file path=ppt/tags/tag29.xml><?xml version="1.0" encoding="utf-8"?>
<p:tagLst xmlns:p="http://schemas.openxmlformats.org/presentationml/2006/main">
  <p:tag name="PA" val="v5.2.5"/>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PA" val="v5.2.5"/>
</p:tagLst>
</file>

<file path=ppt/tags/tag31.xml><?xml version="1.0" encoding="utf-8"?>
<p:tagLst xmlns:p="http://schemas.openxmlformats.org/presentationml/2006/main">
  <p:tag name="KSO_WM_BEAUTIFY_FLAG" val="#wm#"/>
  <p:tag name="KSO_WM_TEMPLATE_CATEGORY" val="custom"/>
  <p:tag name="KSO_WM_TEMPLATE_INDEX" val="20184553"/>
</p:tagLst>
</file>

<file path=ppt/tags/tag32.xml><?xml version="1.0" encoding="utf-8"?>
<p:tagLst xmlns:p="http://schemas.openxmlformats.org/presentationml/2006/main">
  <p:tag name="PA" val="v5.2.5"/>
</p:tagLst>
</file>

<file path=ppt/tags/tag33.xml><?xml version="1.0" encoding="utf-8"?>
<p:tagLst xmlns:p="http://schemas.openxmlformats.org/presentationml/2006/main">
  <p:tag name="KSO_WM_BEAUTIFY_FLAG" val="#wm#"/>
  <p:tag name="KSO_WM_TEMPLATE_CATEGORY" val="custom"/>
  <p:tag name="KSO_WM_TEMPLATE_INDEX" val="20184553"/>
</p:tagLst>
</file>

<file path=ppt/tags/tag34.xml><?xml version="1.0" encoding="utf-8"?>
<p:tagLst xmlns:p="http://schemas.openxmlformats.org/presentationml/2006/main">
  <p:tag name="PA" val="v5.2.5"/>
</p:tagLst>
</file>

<file path=ppt/tags/tag35.xml><?xml version="1.0" encoding="utf-8"?>
<p:tagLst xmlns:p="http://schemas.openxmlformats.org/presentationml/2006/main">
  <p:tag name="KSO_WM_BEAUTIFY_FLAG" val="#wm#"/>
  <p:tag name="KSO_WM_TEMPLATE_CATEGORY" val="custom"/>
  <p:tag name="KSO_WM_TEMPLATE_INDEX" val="20184553"/>
</p:tagLst>
</file>

<file path=ppt/tags/tag36.xml><?xml version="1.0" encoding="utf-8"?>
<p:tagLst xmlns:p="http://schemas.openxmlformats.org/presentationml/2006/main">
  <p:tag name="PA" val="v5.2.5"/>
</p:tagLst>
</file>

<file path=ppt/tags/tag37.xml><?xml version="1.0" encoding="utf-8"?>
<p:tagLst xmlns:p="http://schemas.openxmlformats.org/presentationml/2006/main">
  <p:tag name="PA" val="v5.2.5"/>
</p:tagLst>
</file>

<file path=ppt/tags/tag38.xml><?xml version="1.0" encoding="utf-8"?>
<p:tagLst xmlns:p="http://schemas.openxmlformats.org/presentationml/2006/main">
  <p:tag name="PA" val="v5.2.5"/>
</p:tagLst>
</file>

<file path=ppt/tags/tag39.xml><?xml version="1.0" encoding="utf-8"?>
<p:tagLst xmlns:p="http://schemas.openxmlformats.org/presentationml/2006/main">
  <p:tag name="KSO_WM_BEAUTIFY_FLAG" val="#wm#"/>
  <p:tag name="KSO_WM_TEMPLATE_CATEGORY" val="custom"/>
  <p:tag name="KSO_WM_TEMPLATE_INDEX" val="20184553"/>
</p:tagLst>
</file>

<file path=ppt/tags/tag4.xml><?xml version="1.0" encoding="utf-8"?>
<p:tagLst xmlns:p="http://schemas.openxmlformats.org/presentationml/2006/main">
  <p:tag name="PA" val="v5.2.5"/>
</p:tagLst>
</file>

<file path=ppt/tags/tag40.xml><?xml version="1.0" encoding="utf-8"?>
<p:tagLst xmlns:p="http://schemas.openxmlformats.org/presentationml/2006/main">
  <p:tag name="PA" val="v5.2.5"/>
</p:tagLst>
</file>

<file path=ppt/tags/tag41.xml><?xml version="1.0" encoding="utf-8"?>
<p:tagLst xmlns:p="http://schemas.openxmlformats.org/presentationml/2006/main">
  <p:tag name="KSO_WM_BEAUTIFY_FLAG" val="#wm#"/>
  <p:tag name="KSO_WM_TEMPLATE_CATEGORY" val="custom"/>
  <p:tag name="KSO_WM_TEMPLATE_INDEX" val="20184553"/>
</p:tagLst>
</file>

<file path=ppt/tags/tag42.xml><?xml version="1.0" encoding="utf-8"?>
<p:tagLst xmlns:p="http://schemas.openxmlformats.org/presentationml/2006/main">
  <p:tag name="PA" val="v5.2.5"/>
</p:tagLst>
</file>

<file path=ppt/tags/tag43.xml><?xml version="1.0" encoding="utf-8"?>
<p:tagLst xmlns:p="http://schemas.openxmlformats.org/presentationml/2006/main">
  <p:tag name="PA" val="v5.2.5"/>
</p:tagLst>
</file>

<file path=ppt/tags/tag44.xml><?xml version="1.0" encoding="utf-8"?>
<p:tagLst xmlns:p="http://schemas.openxmlformats.org/presentationml/2006/main">
  <p:tag name="PA" val="v5.2.5"/>
</p:tagLst>
</file>

<file path=ppt/tags/tag45.xml><?xml version="1.0" encoding="utf-8"?>
<p:tagLst xmlns:p="http://schemas.openxmlformats.org/presentationml/2006/main">
  <p:tag name="KSO_WM_BEAUTIFY_FLAG" val="#wm#"/>
  <p:tag name="KSO_WM_TEMPLATE_CATEGORY" val="custom"/>
  <p:tag name="KSO_WM_TEMPLATE_INDEX" val="20184553"/>
</p:tagLst>
</file>

<file path=ppt/tags/tag46.xml><?xml version="1.0" encoding="utf-8"?>
<p:tagLst xmlns:p="http://schemas.openxmlformats.org/presentationml/2006/main">
  <p:tag name="PA" val="v5.2.5"/>
</p:tagLst>
</file>

<file path=ppt/tags/tag47.xml><?xml version="1.0" encoding="utf-8"?>
<p:tagLst xmlns:p="http://schemas.openxmlformats.org/presentationml/2006/main">
  <p:tag name="KSO_WM_BEAUTIFY_FLAG" val="#wm#"/>
  <p:tag name="KSO_WM_TEMPLATE_CATEGORY" val="custom"/>
  <p:tag name="KSO_WM_TEMPLATE_INDEX" val="20184553"/>
</p:tagLst>
</file>

<file path=ppt/tags/tag48.xml><?xml version="1.0" encoding="utf-8"?>
<p:tagLst xmlns:p="http://schemas.openxmlformats.org/presentationml/2006/main">
  <p:tag name="PA" val="v5.2.5"/>
</p:tagLst>
</file>

<file path=ppt/tags/tag49.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PA" val="v5.2.5"/>
</p:tagLst>
</file>

<file path=ppt/tags/tag50.xml><?xml version="1.0" encoding="utf-8"?>
<p:tagLst xmlns:p="http://schemas.openxmlformats.org/presentationml/2006/main">
  <p:tag name="KSO_WM_DOC_GUID" val="{7d311b73-f9d3-4b91-b6f8-c98d9cfd796f}"/>
</p:tagLst>
</file>

<file path=ppt/tags/tag6.xml><?xml version="1.0" encoding="utf-8"?>
<p:tagLst xmlns:p="http://schemas.openxmlformats.org/presentationml/2006/main">
  <p:tag name="PA" val="v5.2.5"/>
</p:tagLst>
</file>

<file path=ppt/tags/tag7.xml><?xml version="1.0" encoding="utf-8"?>
<p:tagLst xmlns:p="http://schemas.openxmlformats.org/presentationml/2006/main">
  <p:tag name="KSO_WM_BEAUTIFY_FLAG" val="#wm#"/>
  <p:tag name="KSO_WM_TEMPLATE_CATEGORY" val="custom"/>
  <p:tag name="KSO_WM_TEMPLATE_INDEX" val="20184553"/>
</p:tagLst>
</file>

<file path=ppt/tags/tag8.xml><?xml version="1.0" encoding="utf-8"?>
<p:tagLst xmlns:p="http://schemas.openxmlformats.org/presentationml/2006/main">
  <p:tag name="PA" val="v5.2.5"/>
</p:tagLst>
</file>

<file path=ppt/tags/tag9.xml><?xml version="1.0" encoding="utf-8"?>
<p:tagLst xmlns:p="http://schemas.openxmlformats.org/presentationml/2006/main">
  <p:tag name="PA" val="v5.2.5"/>
</p:tagLst>
</file>

<file path=ppt/theme/theme1.xml><?xml version="1.0" encoding="utf-8"?>
<a:theme xmlns:a="http://schemas.openxmlformats.org/drawingml/2006/main" name="Office Theme">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6272</Words>
  <Application>WPS Presentation</Application>
  <PresentationFormat>宽屏</PresentationFormat>
  <Paragraphs>143</Paragraphs>
  <Slides>18</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18</vt:i4>
      </vt:variant>
    </vt:vector>
  </HeadingPairs>
  <TitlesOfParts>
    <vt:vector size="34" baseType="lpstr">
      <vt:lpstr>Arial</vt:lpstr>
      <vt:lpstr>SimSun</vt:lpstr>
      <vt:lpstr>Wingdings</vt:lpstr>
      <vt:lpstr>SimHei</vt:lpstr>
      <vt:lpstr>Calibri</vt:lpstr>
      <vt:lpstr>Arial</vt:lpstr>
      <vt:lpstr>Open Sans</vt:lpstr>
      <vt:lpstr>Microsoft YaHei</vt:lpstr>
      <vt:lpstr>Arial Unicode MS</vt:lpstr>
      <vt:lpstr>Book Antiqua</vt:lpstr>
      <vt:lpstr>Times New Roman</vt:lpstr>
      <vt:lpstr>Calibri Light</vt:lpstr>
      <vt:lpstr>Bodoni MT Poster Compressed</vt:lpstr>
      <vt:lpstr>Bookman Old Style</vt:lpstr>
      <vt:lpstr>Bahnschrift Condensed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cp:lastModifiedBy>
  <cp:revision>1195</cp:revision>
  <dcterms:created xsi:type="dcterms:W3CDTF">2018-03-01T02:03:00Z</dcterms:created>
  <dcterms:modified xsi:type="dcterms:W3CDTF">2023-01-07T10:30:33Z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1033-11.2.0.11214</vt:lpwstr>
  </property>
  <property fmtid="{D5CDD505-2E9C-101B-9397-08002B2CF9AE}" pid="3" name="KSORubyTemplateID">
    <vt:lpwstr>2</vt:lpwstr>
  </property>
  <property fmtid="{D5CDD505-2E9C-101B-9397-08002B2CF9AE}" pid="4" name="ICV">
    <vt:lpwstr>DC693814F737444F8F40846E978C2145</vt:lpwstr>
  </property>
</Properties>
</file>